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4694"/>
  </p:normalViewPr>
  <p:slideViewPr>
    <p:cSldViewPr snapToGrid="0">
      <p:cViewPr varScale="1">
        <p:scale>
          <a:sx n="60" d="100"/>
          <a:sy n="60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113C02-529D-AE1E-769B-663490A2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447"/>
            <a:ext cx="12192000" cy="62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291B9F-8D7E-6BEF-7A30-D48293C4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29"/>
            <a:ext cx="12192000" cy="62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199</Words>
  <Application>Microsoft Office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11</cp:revision>
  <dcterms:created xsi:type="dcterms:W3CDTF">2024-11-21T20:20:53Z</dcterms:created>
  <dcterms:modified xsi:type="dcterms:W3CDTF">2024-11-22T12:05:08Z</dcterms:modified>
</cp:coreProperties>
</file>