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A6329-5AB4-1755-FAC3-57994E493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D3D03-D23A-4C81-231C-90C9AD3B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E1ED0-3296-876A-997C-66352593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E278E-9192-03F3-F126-4E101A1C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EF146-3D29-4917-01AD-9CE99C4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414A8-55FE-46FA-09A5-E67CCD28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66C9F7-B709-CF1F-D448-9C2D7B9E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788E-44A8-7A1A-538E-3EF1187A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50928-4AC8-67E0-FC37-1989D32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BB45F-8934-14E1-95A5-8A3BFFA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ACA0F2-5F5F-E169-2C07-40244C4A7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A07283-BFCB-98E3-EE48-001C7096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D1FE5-96D3-B44A-F16C-31018D89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9425E-5D23-2CB7-70D2-F5F41CFB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893B8-44BB-6004-771C-ADEF4ED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3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DA00D-2DF7-A324-68D1-40C40A5B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1E27A-4153-4B80-DADA-067D1FF5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E5079-D236-C51A-89D3-9834524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6023B-572C-B0A8-2C94-4C80C0DC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13CD9-143D-7A73-A8E8-4058AB2C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79D7-B40A-5BFF-1B16-27D29A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7B395-164D-0875-3719-61A324EE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47929-547B-B1FA-977E-5CE2622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A6C49-00B7-E261-BA02-00416FC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4397F-76F2-48D5-8AF9-A418BC90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54FC-E5D5-EF7A-A3B9-309E807B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C7C7C-F9F3-23C1-FD22-83AC3A9C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A74050-F83F-35D1-E554-15B6D807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8F9BA-4C12-14E2-A257-CEBA0E2D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99D28F-B181-EC29-28F3-6C77475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9FAD67-B41B-5FF0-04F5-E0B020EF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1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81480-453F-2384-1FC9-F031574B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A8584-BA33-C526-63D5-C5E5D3D0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149703-6A5F-99E3-72E9-A75DE53F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8FB5EA-09B2-AEC7-0E0A-A15B0B20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61B7D3-6671-7C77-1837-6E2BDCB8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D8DCF8-A665-710E-CA5B-47FB9734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0851B0-4B70-FA25-6A31-BDD0A6C1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0B9E9A-6740-FC52-143B-4FAABB46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FDAE-702F-13E8-6529-DEF6AEB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093AB6-D2FD-792E-50DF-36A96D9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8B0A2-AD0E-F104-A03E-6B9BB252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1EC866-661C-0B7F-3E8A-86714324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7A35A7-0F5C-7A2D-8EB2-BA5B206A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5BE16E-0853-C7F4-3D63-728BB47B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8CA83-DB38-176D-6AC0-D0BE3433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709F7-83E2-0619-7D90-832FA40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06039-7EFC-B01B-23A9-0A020E1D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B219C-84E5-D25D-AD33-BE858AE1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324A97-D943-F45A-395B-E898DCA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596A4F-E65B-65DC-A600-CFE871CD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38783-0616-6A74-BA1A-98217728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217D6-16E7-8747-0C92-1B0136B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6D8B3A-D072-6024-B6CB-7EAE7271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447047-4AA4-C1DC-67F3-3E1E6903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5AC2A-A134-F1EE-17A9-6AED17DB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69A1E5-D95F-E573-57A5-C01DFFA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8D340-7E77-F337-2D6A-C4E52AB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2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23ADA3-C41F-F971-FC98-7C1982CA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2547F4-C5A8-23BF-0EAC-E0D6BACC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3E5C1-4B45-5D80-BA9E-8BED2175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D3DC-837D-39D6-627A-30007965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D7C69-B725-9A7B-43E8-BD1B6BB2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EE479A-4C8B-872A-C945-E96739494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3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1AE60-DA16-6181-ACD4-631C5FEB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F9282D-32B5-EF98-8D94-B2184C63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89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FB17A-AFCF-F5FA-E5CA-F6312A62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43919-B10E-3C8C-00F9-8AE8E5CC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1F8625-CF90-4B1D-511A-7AF7FB2A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665"/>
            <a:ext cx="12192000" cy="62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1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FF48-329A-BCE0-AA71-4C150C5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B07D0-D20D-5BCC-2EDC-3E9F1BAB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937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Contexte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Miaou</dc:creator>
  <cp:lastModifiedBy>Cat Miaou</cp:lastModifiedBy>
  <cp:revision>2</cp:revision>
  <dcterms:created xsi:type="dcterms:W3CDTF">2024-11-21T20:20:53Z</dcterms:created>
  <dcterms:modified xsi:type="dcterms:W3CDTF">2024-11-22T09:07:42Z</dcterms:modified>
</cp:coreProperties>
</file>