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94"/>
  </p:normalViewPr>
  <p:slideViewPr>
    <p:cSldViewPr snapToGrid="0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834D3E3-086B-654A-21DE-60E0B9B2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1" y="-4169"/>
            <a:ext cx="8798523" cy="68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199</Words>
  <Application>Microsoft Macintosh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Heraud Jean</cp:lastModifiedBy>
  <cp:revision>8</cp:revision>
  <dcterms:created xsi:type="dcterms:W3CDTF">2024-11-21T20:20:53Z</dcterms:created>
  <dcterms:modified xsi:type="dcterms:W3CDTF">2024-11-22T11:52:26Z</dcterms:modified>
</cp:coreProperties>
</file>