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3" d="100"/>
          <a:sy n="243" d="100"/>
        </p:scale>
        <p:origin x="5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722A7-4E8B-91C3-B0A5-F8440C3AD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5BF6F-F769-7000-50A9-F9E5248E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DF7E9-A2B2-34E9-C3D4-6BE070EA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25046-1B47-C5EA-9D2E-EF1302F4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5870-62CF-0064-6D69-C2CAF36B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5C644-47B5-047A-2FE5-040C7D47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13E01-761E-4885-073F-5D318B7E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C325-3FA4-9BE6-7670-8F2A4B8B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B099A-0382-9182-91AC-6BE1ED9E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A24CE-DD8D-9286-92F6-210E432D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E7A944-9178-E706-B2D4-FA604F8A9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60C65-23AA-F413-A84D-145E64A0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FADA-3AF8-2F97-5B48-5C9BF731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E4E44-AD8E-D7E5-E4D6-202B13C4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2AB6A-6B4C-474D-174E-2F561BA9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E4EE-B135-96B3-7A4D-D2E5860A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36A42-95B2-E404-DB9E-E526BADD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EB651-60B3-30EB-6030-01902F2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55D95-3EE2-1B3D-B481-0CAD5082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30D1B-C27C-4330-4135-C0205208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C79A-0FC3-C086-02A9-04C60E50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A5B54-7D14-6750-8285-4094108C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93C4-AEE0-BF13-84B9-2C7A3D32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745E9-D937-C1A9-7373-08B38C31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2008D-01F0-EB45-42DF-D9693DF7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2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1DD9D-024C-BA41-16A9-C66BBBF1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31FD3-CF61-2C17-6979-D5373AACA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5FE56-5EE9-A898-FDDA-4C1FAC750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EA368-5856-78FB-959E-6444F8CC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B93DB-FEE6-A00F-03AD-5469EA6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25CD3-26C0-98E7-B4CD-C1ED452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FE030-A0C3-D5A2-043E-073474E5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7EC4-5369-75FC-FE76-B47AE786E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D3B0C-69BC-7784-6511-D529B6F4C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6122E-11DC-9224-0771-513C1BDE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17AF5-30E6-2BD2-1442-89D17C6AD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754BD3-0339-5121-23BE-39655E3C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9698F5-C896-B35D-B7BF-3D0ABCF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C0D04D-56DB-C223-F4C1-5789D2CC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6D30-7887-E2FF-39C1-6207144B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FB4085-86E7-7B24-B156-9D1C481E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DAF59-7134-B1F6-3F8A-A0FFF54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2EA43-8DAC-370A-9110-D9890417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3A2083-0E62-E575-B239-DE509CDA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8A5646-AD6B-D5A8-98DB-B950961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30BE1-90BA-B2F0-2346-5D29554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F295-08FC-8EA7-6FD6-803FD17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06DE6-275E-BD79-8F34-D0175D3F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3BF88-174D-08D4-CE6E-659120227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743BC-33D5-CA32-F9C3-489596F2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CE850-E09C-D13A-6BB1-DAA94C50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6DFE7-3E74-BBA7-8AF5-33256BCF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5BA14-1D1C-D199-662D-6B39D666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F8FB94-796F-EC27-9313-81DB3FDB1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E51C9D-B5BC-2A39-0F85-4CFC609C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78B34-4628-AD00-03D6-3A150B1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C478F-0CD4-8021-EB62-6040C54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BE89E-2DAF-0D1B-672A-8CE42F68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BC3DBE-57CF-DF4E-AA87-EBAE72F6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0E02D-0855-2ECC-7515-75179CA1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DE8FE-FBCA-B045-A2C9-C073CFF29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FC216-5D19-4906-AF74-9AB793DF4DA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D7BF6-7CAC-89D3-A3F9-57EC10C54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99A1-DA5F-33FC-FB0E-0F3EE513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C3A01-34EA-4E91-A9C9-A59C68310B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6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FF23E4B8-76B4-12AD-9D29-3E8BBE2C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59" y="1916627"/>
            <a:ext cx="4762500" cy="29813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C76995-8529-9F20-02F8-A2755EC0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59461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C0DF62-6A37-7698-803B-EBC592791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BD5A8A-5929-8514-FE60-D4D0BA3AD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085"/>
            <a:ext cx="9144000" cy="990457"/>
          </a:xfrm>
        </p:spPr>
        <p:txBody>
          <a:bodyPr/>
          <a:lstStyle/>
          <a:p>
            <a:r>
              <a:rPr lang="zh-CN" altLang="en-US" dirty="0"/>
              <a:t>来看一下科创的周线图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0F776D-F20C-3015-291D-1DE7BB5A6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867" y="1630139"/>
            <a:ext cx="9144000" cy="1655762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今天最强的是双创，双创中最强的是科创板。其实今天指数开盘涨停后，全天分化，资金最后的博弈选择了双创。对比沪指我们昨天说的</a:t>
            </a:r>
            <a:r>
              <a:rPr lang="en-US" altLang="zh-CN" sz="2000" dirty="0"/>
              <a:t>3420</a:t>
            </a:r>
            <a:r>
              <a:rPr lang="zh-CN" altLang="en-US" sz="2000" dirty="0"/>
              <a:t>和</a:t>
            </a:r>
            <a:r>
              <a:rPr lang="en-US" altLang="zh-CN" sz="2000" dirty="0"/>
              <a:t>3723</a:t>
            </a:r>
            <a:r>
              <a:rPr lang="zh-CN" altLang="en-US" sz="2000" dirty="0"/>
              <a:t>这俩坎，显然后者才是重头戏。科创板其实在今天还没有完全扭转周图的下跌走势</a:t>
            </a:r>
            <a:r>
              <a:rPr lang="en-US" altLang="zh-CN" sz="2000" dirty="0"/>
              <a:t>1030</a:t>
            </a:r>
            <a:r>
              <a:rPr lang="zh-CN" altLang="en-US" sz="2000" dirty="0"/>
              <a:t>，蓝色通道线重要阻力位，这种长期下跌趋势，我们需要看到的是快速远离关键阻力位。也就是说接下来如果还有机会，大概率会产生在创业板和科创板，其中科创后劲会更足。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D8871E-ABD5-EC57-2CA7-D9B67FA39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420" y="3617375"/>
            <a:ext cx="8611160" cy="279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132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来看一下科创的周线图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Yunpeng Xiong</dc:creator>
  <cp:lastModifiedBy>Yunpeng Xiong</cp:lastModifiedBy>
  <cp:revision>1</cp:revision>
  <dcterms:created xsi:type="dcterms:W3CDTF">2024-10-09T12:58:38Z</dcterms:created>
  <dcterms:modified xsi:type="dcterms:W3CDTF">2024-10-09T22:11:41Z</dcterms:modified>
</cp:coreProperties>
</file>