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Darker Grotesque Medium"/>
      <p:regular r:id="rId18"/>
      <p:bold r:id="rId19"/>
    </p:embeddedFont>
    <p:embeddedFont>
      <p:font typeface="Bebas Neue"/>
      <p:regular r:id="rId20"/>
    </p:embeddedFont>
    <p:embeddedFont>
      <p:font typeface="Darker Grotesque"/>
      <p:regular r:id="rId21"/>
      <p:bold r:id="rId22"/>
    </p:embeddedFont>
    <p:embeddedFont>
      <p:font typeface="Orbitron Black"/>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A7CDF6-2642-43DC-91D3-87949B1F0A73}">
  <a:tblStyle styleId="{F3A7CDF6-2642-43DC-91D3-87949B1F0A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BebasNeue-regular.fntdata"/><Relationship Id="rId22" Type="http://schemas.openxmlformats.org/officeDocument/2006/relationships/font" Target="fonts/DarkerGrotesque-bold.fntdata"/><Relationship Id="rId21" Type="http://schemas.openxmlformats.org/officeDocument/2006/relationships/font" Target="fonts/DarkerGrotesque-regular.fntdata"/><Relationship Id="rId23" Type="http://schemas.openxmlformats.org/officeDocument/2006/relationships/font" Target="fonts/OrbitronBlack-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arkerGrotesqueMedium-bold.fntdata"/><Relationship Id="rId18" Type="http://schemas.openxmlformats.org/officeDocument/2006/relationships/font" Target="fonts/DarkerGrotesque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d527f7846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d527f7846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 todos nos ha pasado que vamos a la tiendita o al oxxo a comprar algo que nos hace falta para la carnita asada, comida familiar, navidad, etc.  Pero siempre</a:t>
            </a:r>
            <a:endParaRPr/>
          </a:p>
          <a:p>
            <a:pPr indent="0" lvl="0" marL="0" rtl="0" algn="l">
              <a:spcBef>
                <a:spcPts val="0"/>
              </a:spcBef>
              <a:spcAft>
                <a:spcPts val="0"/>
              </a:spcAft>
              <a:buClr>
                <a:schemeClr val="dk1"/>
              </a:buClr>
              <a:buSzPts val="1100"/>
              <a:buFont typeface="Arial"/>
              <a:buNone/>
            </a:pPr>
            <a:r>
              <a:rPr lang="en"/>
              <a:t>hay al menos un producto que no encontraste o no era el que buscábamos. Y entonces, qué hacemos? Buscamos otro producto similar o simplemente no llevamosnada en su lugar.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En México, el desabasto es un problema real; tan real que sólo durante el primer semestre de este año se reportaron pérdidas mayores a 600M de pesos por desabasto.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¿Y si te dijera que yo te puedo dar la solución para que tu negocio no sufra esas pérdidas y que además puedas siempre ser la opción para reemplazar el producto de la competencia?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Es aquí donde nace CatVision</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ac2607130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ac2607130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6ec8cbef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6ec8cbef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6ec8cbefc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6ec8cbefc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ac260713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ac260713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6ec8cbefc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6ec8cbefc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Mencionar socios como intel, telcel pa los planes de pago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a0dac6bc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a0dac6bc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6ec8cbef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6ec8cbef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6ec8cbefc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6ec8cbefc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7faa57a3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7faa57a3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7faa57a3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7faa57a3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9f2baf27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9f2baf27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Actualizar modelo cada 2 o 3 meses</a:t>
            </a:r>
            <a:endParaRPr/>
          </a:p>
          <a:p>
            <a:pPr indent="0" lvl="0" marL="0" rtl="0" algn="l">
              <a:spcBef>
                <a:spcPts val="0"/>
              </a:spcBef>
              <a:spcAft>
                <a:spcPts val="0"/>
              </a:spcAft>
              <a:buNone/>
            </a:pPr>
            <a:r>
              <a:rPr lang="en"/>
              <a:t>Reentrenar con las mismas imagenes</a:t>
            </a:r>
            <a:endParaRPr/>
          </a:p>
          <a:p>
            <a:pPr indent="0" lvl="0" marL="0" rtl="0" algn="l">
              <a:spcBef>
                <a:spcPts val="0"/>
              </a:spcBef>
              <a:spcAft>
                <a:spcPts val="0"/>
              </a:spcAft>
              <a:buNone/>
            </a:pPr>
            <a:r>
              <a:rPr lang="en"/>
              <a:t>Explicar como se hará el pipeline de reentrenamiento (script autorun)</a:t>
            </a:r>
            <a:endParaRPr/>
          </a:p>
          <a:p>
            <a:pPr indent="0" lvl="0" marL="0" rtl="0" algn="l">
              <a:spcBef>
                <a:spcPts val="0"/>
              </a:spcBef>
              <a:spcAft>
                <a:spcPts val="0"/>
              </a:spcAft>
              <a:buNone/>
            </a:pPr>
            <a:r>
              <a:rPr lang="en"/>
              <a:t>DEMOSTRACIÓN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42250" y="1870875"/>
            <a:ext cx="5804400" cy="12213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sz="4800">
                <a:latin typeface="Orbitron Black"/>
                <a:ea typeface="Orbitron Black"/>
                <a:cs typeface="Orbitron Black"/>
                <a:sym typeface="Orbitron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392500" y="3238050"/>
            <a:ext cx="4359000" cy="40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1" name="Google Shape;11;p2"/>
          <p:cNvSpPr/>
          <p:nvPr/>
        </p:nvSpPr>
        <p:spPr>
          <a:xfrm>
            <a:off x="2509175" y="-3861800"/>
            <a:ext cx="4830000" cy="4830300"/>
          </a:xfrm>
          <a:prstGeom prst="ellipse">
            <a:avLst/>
          </a:prstGeom>
          <a:solidFill>
            <a:schemeClr val="dk2"/>
          </a:solidFill>
          <a:ln>
            <a:noFill/>
          </a:ln>
          <a:effectLst>
            <a:outerShdw blurRad="57150" rotWithShape="0" algn="bl" dir="5400000" dist="19050">
              <a:schemeClr val="accent1">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446650" y="3964738"/>
            <a:ext cx="1260600" cy="12606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rgbClr val="4877FF">
                <a:alpha val="76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777700" y="1816800"/>
            <a:ext cx="3524100" cy="35241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111775" y="-1569850"/>
            <a:ext cx="3524100" cy="35241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rotWithShape="1">
          <a:blip r:embed="rId2">
            <a:alphaModFix/>
          </a:blip>
          <a:srcRect b="19768" l="7340" r="4538" t="0"/>
          <a:stretch/>
        </p:blipFill>
        <p:spPr>
          <a:xfrm flipH="1" rot="-9134663">
            <a:off x="-1755148" y="3031026"/>
            <a:ext cx="5981304" cy="4126625"/>
          </a:xfrm>
          <a:prstGeom prst="rect">
            <a:avLst/>
          </a:prstGeom>
          <a:noFill/>
          <a:ln>
            <a:noFill/>
          </a:ln>
        </p:spPr>
      </p:pic>
      <p:pic>
        <p:nvPicPr>
          <p:cNvPr id="16" name="Google Shape;16;p2"/>
          <p:cNvPicPr preferRelativeResize="0"/>
          <p:nvPr/>
        </p:nvPicPr>
        <p:blipFill rotWithShape="1">
          <a:blip r:embed="rId2">
            <a:alphaModFix/>
          </a:blip>
          <a:srcRect b="19768" l="7340" r="4538" t="0"/>
          <a:stretch/>
        </p:blipFill>
        <p:spPr>
          <a:xfrm flipH="1" rot="2359540">
            <a:off x="6573591" y="-1878314"/>
            <a:ext cx="3498423" cy="2413614"/>
          </a:xfrm>
          <a:prstGeom prst="rect">
            <a:avLst/>
          </a:prstGeom>
          <a:noFill/>
          <a:ln>
            <a:noFill/>
          </a:ln>
        </p:spPr>
      </p:pic>
      <p:pic>
        <p:nvPicPr>
          <p:cNvPr id="17" name="Google Shape;17;p2"/>
          <p:cNvPicPr preferRelativeResize="0"/>
          <p:nvPr/>
        </p:nvPicPr>
        <p:blipFill rotWithShape="1">
          <a:blip r:embed="rId2">
            <a:alphaModFix/>
          </a:blip>
          <a:srcRect b="19768" l="7340" r="4538" t="0"/>
          <a:stretch/>
        </p:blipFill>
        <p:spPr>
          <a:xfrm flipH="1" rot="8099997">
            <a:off x="906367" y="-2284251"/>
            <a:ext cx="4111489" cy="2836579"/>
          </a:xfrm>
          <a:prstGeom prst="rect">
            <a:avLst/>
          </a:prstGeom>
          <a:noFill/>
          <a:ln>
            <a:noFill/>
          </a:ln>
        </p:spPr>
      </p:pic>
      <p:pic>
        <p:nvPicPr>
          <p:cNvPr id="18" name="Google Shape;18;p2"/>
          <p:cNvPicPr preferRelativeResize="0"/>
          <p:nvPr/>
        </p:nvPicPr>
        <p:blipFill rotWithShape="1">
          <a:blip r:embed="rId2">
            <a:alphaModFix/>
          </a:blip>
          <a:srcRect b="19768" l="7340" r="4538" t="0"/>
          <a:stretch/>
        </p:blipFill>
        <p:spPr>
          <a:xfrm flipH="1" rot="7200074">
            <a:off x="6735534" y="2930973"/>
            <a:ext cx="4276576" cy="2950509"/>
          </a:xfrm>
          <a:prstGeom prst="rect">
            <a:avLst/>
          </a:prstGeom>
          <a:noFill/>
          <a:ln>
            <a:noFill/>
          </a:ln>
        </p:spPr>
      </p:pic>
      <p:pic>
        <p:nvPicPr>
          <p:cNvPr id="19" name="Google Shape;19;p2"/>
          <p:cNvPicPr preferRelativeResize="0"/>
          <p:nvPr/>
        </p:nvPicPr>
        <p:blipFill>
          <a:blip r:embed="rId3">
            <a:alphaModFix/>
          </a:blip>
          <a:stretch>
            <a:fillRect/>
          </a:stretch>
        </p:blipFill>
        <p:spPr>
          <a:xfrm rot="2051224">
            <a:off x="7536343" y="152779"/>
            <a:ext cx="709013" cy="537293"/>
          </a:xfrm>
          <a:prstGeom prst="rect">
            <a:avLst/>
          </a:prstGeom>
          <a:noFill/>
          <a:ln>
            <a:noFill/>
          </a:ln>
        </p:spPr>
      </p:pic>
      <p:sp>
        <p:nvSpPr>
          <p:cNvPr id="20" name="Google Shape;20;p2"/>
          <p:cNvSpPr/>
          <p:nvPr/>
        </p:nvSpPr>
        <p:spPr>
          <a:xfrm>
            <a:off x="-680625" y="-262950"/>
            <a:ext cx="1633500" cy="1633500"/>
          </a:xfrm>
          <a:prstGeom prst="ellipse">
            <a:avLst/>
          </a:prstGeom>
          <a:solidFill>
            <a:schemeClr val="dk2"/>
          </a:solidFill>
          <a:ln>
            <a:noFill/>
          </a:ln>
          <a:effectLst>
            <a:outerShdw blurRad="57150" rotWithShape="0" algn="bl" dir="5400000" dist="19050">
              <a:schemeClr val="accent1">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4" name="Shape 84"/>
        <p:cNvGrpSpPr/>
        <p:nvPr/>
      </p:nvGrpSpPr>
      <p:grpSpPr>
        <a:xfrm>
          <a:off x="0" y="0"/>
          <a:ext cx="0" cy="0"/>
          <a:chOff x="0" y="0"/>
          <a:chExt cx="0" cy="0"/>
        </a:xfrm>
      </p:grpSpPr>
      <p:grpSp>
        <p:nvGrpSpPr>
          <p:cNvPr id="85" name="Google Shape;85;p11"/>
          <p:cNvGrpSpPr/>
          <p:nvPr/>
        </p:nvGrpSpPr>
        <p:grpSpPr>
          <a:xfrm>
            <a:off x="-2274740" y="-5633096"/>
            <a:ext cx="17424833" cy="13163857"/>
            <a:chOff x="-2274740" y="-5633096"/>
            <a:chExt cx="17424833" cy="13163857"/>
          </a:xfrm>
        </p:grpSpPr>
        <p:sp>
          <p:nvSpPr>
            <p:cNvPr id="86" name="Google Shape;86;p11"/>
            <p:cNvSpPr/>
            <p:nvPr/>
          </p:nvSpPr>
          <p:spPr>
            <a:xfrm>
              <a:off x="4636925" y="-2618775"/>
              <a:ext cx="3524100" cy="35241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a:off x="4880200" y="3819000"/>
              <a:ext cx="3524100" cy="35241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a:off x="976800" y="-3271875"/>
              <a:ext cx="4830000" cy="48303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a:off x="594425" y="3889300"/>
              <a:ext cx="3058800" cy="3058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1"/>
            <p:cNvPicPr preferRelativeResize="0"/>
            <p:nvPr/>
          </p:nvPicPr>
          <p:blipFill rotWithShape="1">
            <a:blip r:embed="rId2">
              <a:alphaModFix/>
            </a:blip>
            <a:srcRect b="19768" l="7340" r="4538" t="0"/>
            <a:stretch/>
          </p:blipFill>
          <p:spPr>
            <a:xfrm rot="-1665335">
              <a:off x="6477258" y="-4114456"/>
              <a:ext cx="7862096" cy="5424219"/>
            </a:xfrm>
            <a:prstGeom prst="rect">
              <a:avLst/>
            </a:prstGeom>
            <a:noFill/>
            <a:ln>
              <a:noFill/>
            </a:ln>
          </p:spPr>
        </p:pic>
        <p:pic>
          <p:nvPicPr>
            <p:cNvPr id="91" name="Google Shape;91;p11"/>
            <p:cNvPicPr preferRelativeResize="0"/>
            <p:nvPr/>
          </p:nvPicPr>
          <p:blipFill rotWithShape="1">
            <a:blip r:embed="rId2">
              <a:alphaModFix/>
            </a:blip>
            <a:srcRect b="19768" l="7340" r="4538" t="0"/>
            <a:stretch/>
          </p:blipFill>
          <p:spPr>
            <a:xfrm rot="-1665337">
              <a:off x="-1657948" y="-1975335"/>
              <a:ext cx="5981304" cy="4126625"/>
            </a:xfrm>
            <a:prstGeom prst="rect">
              <a:avLst/>
            </a:prstGeom>
            <a:noFill/>
            <a:ln>
              <a:noFill/>
            </a:ln>
          </p:spPr>
        </p:pic>
        <p:pic>
          <p:nvPicPr>
            <p:cNvPr id="92" name="Google Shape;92;p11"/>
            <p:cNvPicPr preferRelativeResize="0"/>
            <p:nvPr/>
          </p:nvPicPr>
          <p:blipFill rotWithShape="1">
            <a:blip r:embed="rId2">
              <a:alphaModFix/>
            </a:blip>
            <a:srcRect b="19768" l="7340" r="4538" t="0"/>
            <a:stretch/>
          </p:blipFill>
          <p:spPr>
            <a:xfrm rot="8440460">
              <a:off x="6929516" y="3663641"/>
              <a:ext cx="3498423" cy="2413614"/>
            </a:xfrm>
            <a:prstGeom prst="rect">
              <a:avLst/>
            </a:prstGeom>
            <a:noFill/>
            <a:ln>
              <a:noFill/>
            </a:ln>
          </p:spPr>
        </p:pic>
        <p:pic>
          <p:nvPicPr>
            <p:cNvPr id="93" name="Google Shape;93;p11"/>
            <p:cNvPicPr preferRelativeResize="0"/>
            <p:nvPr/>
          </p:nvPicPr>
          <p:blipFill rotWithShape="1">
            <a:blip r:embed="rId2">
              <a:alphaModFix/>
            </a:blip>
            <a:srcRect b="19768" l="7340" r="4538" t="0"/>
            <a:stretch/>
          </p:blipFill>
          <p:spPr>
            <a:xfrm rot="-2942448">
              <a:off x="-1837786" y="4211901"/>
              <a:ext cx="3498427" cy="2413616"/>
            </a:xfrm>
            <a:prstGeom prst="rect">
              <a:avLst/>
            </a:prstGeom>
            <a:noFill/>
            <a:ln>
              <a:noFill/>
            </a:ln>
          </p:spPr>
        </p:pic>
      </p:grpSp>
      <p:sp>
        <p:nvSpPr>
          <p:cNvPr id="94" name="Google Shape;94;p11"/>
          <p:cNvSpPr txBox="1"/>
          <p:nvPr>
            <p:ph hasCustomPrompt="1" type="title"/>
          </p:nvPr>
        </p:nvSpPr>
        <p:spPr>
          <a:xfrm>
            <a:off x="720000" y="1785663"/>
            <a:ext cx="7704000" cy="10260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5" name="Google Shape;95;p11"/>
          <p:cNvSpPr txBox="1"/>
          <p:nvPr>
            <p:ph idx="1" type="subTitle"/>
          </p:nvPr>
        </p:nvSpPr>
        <p:spPr>
          <a:xfrm>
            <a:off x="1284000" y="2828400"/>
            <a:ext cx="65760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atin typeface="Darker Grotesque"/>
                <a:ea typeface="Darker Grotesque"/>
                <a:cs typeface="Darker Grotesque"/>
                <a:sym typeface="Darker Grotesqu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6" name="Google Shape;96;p11"/>
          <p:cNvSpPr/>
          <p:nvPr/>
        </p:nvSpPr>
        <p:spPr>
          <a:xfrm>
            <a:off x="2894450" y="4635025"/>
            <a:ext cx="1474500" cy="14742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7" name="Shape 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98" name="Shape 98"/>
        <p:cNvGrpSpPr/>
        <p:nvPr/>
      </p:nvGrpSpPr>
      <p:grpSpPr>
        <a:xfrm>
          <a:off x="0" y="0"/>
          <a:ext cx="0" cy="0"/>
          <a:chOff x="0" y="0"/>
          <a:chExt cx="0" cy="0"/>
        </a:xfrm>
      </p:grpSpPr>
      <p:grpSp>
        <p:nvGrpSpPr>
          <p:cNvPr id="99" name="Google Shape;99;p13"/>
          <p:cNvGrpSpPr/>
          <p:nvPr/>
        </p:nvGrpSpPr>
        <p:grpSpPr>
          <a:xfrm>
            <a:off x="-2519465" y="-1064375"/>
            <a:ext cx="13382030" cy="8111790"/>
            <a:chOff x="-2519465" y="-1064375"/>
            <a:chExt cx="13382030" cy="8111790"/>
          </a:xfrm>
        </p:grpSpPr>
        <p:sp>
          <p:nvSpPr>
            <p:cNvPr id="100" name="Google Shape;100;p13"/>
            <p:cNvSpPr/>
            <p:nvPr/>
          </p:nvSpPr>
          <p:spPr>
            <a:xfrm>
              <a:off x="-2305525" y="1750825"/>
              <a:ext cx="2815200" cy="2815200"/>
            </a:xfrm>
            <a:prstGeom prst="ellipse">
              <a:avLst/>
            </a:prstGeom>
            <a:solidFill>
              <a:schemeClr val="dk2"/>
            </a:solidFill>
            <a:ln>
              <a:noFill/>
            </a:ln>
            <a:effectLst>
              <a:outerShdw blurRad="57150" rotWithShape="0" algn="bl" dir="5400000" dist="19050">
                <a:srgbClr val="4877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362900" y="-1064375"/>
              <a:ext cx="2815200" cy="2815200"/>
            </a:xfrm>
            <a:prstGeom prst="ellipse">
              <a:avLst/>
            </a:prstGeom>
            <a:solidFill>
              <a:schemeClr val="dk2"/>
            </a:solidFill>
            <a:ln>
              <a:noFill/>
            </a:ln>
            <a:effectLst>
              <a:outerShdw blurRad="57150" rotWithShape="0" algn="bl" dir="5400000" dist="19050">
                <a:srgbClr val="4877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2" name="Google Shape;102;p13"/>
            <p:cNvPicPr preferRelativeResize="0"/>
            <p:nvPr/>
          </p:nvPicPr>
          <p:blipFill>
            <a:blip r:embed="rId2">
              <a:alphaModFix/>
            </a:blip>
            <a:stretch>
              <a:fillRect/>
            </a:stretch>
          </p:blipFill>
          <p:spPr>
            <a:xfrm rot="2051225">
              <a:off x="8058638" y="215269"/>
              <a:ext cx="1005627" cy="762066"/>
            </a:xfrm>
            <a:prstGeom prst="rect">
              <a:avLst/>
            </a:prstGeom>
            <a:noFill/>
            <a:ln>
              <a:noFill/>
            </a:ln>
          </p:spPr>
        </p:pic>
        <p:pic>
          <p:nvPicPr>
            <p:cNvPr id="103" name="Google Shape;103;p13"/>
            <p:cNvPicPr preferRelativeResize="0"/>
            <p:nvPr/>
          </p:nvPicPr>
          <p:blipFill rotWithShape="1">
            <a:blip r:embed="rId3">
              <a:alphaModFix/>
            </a:blip>
            <a:srcRect b="19768" l="7340" r="4538" t="0"/>
            <a:stretch/>
          </p:blipFill>
          <p:spPr>
            <a:xfrm rot="10666232">
              <a:off x="-1063726" y="-337746"/>
              <a:ext cx="2544482" cy="1755493"/>
            </a:xfrm>
            <a:prstGeom prst="rect">
              <a:avLst/>
            </a:prstGeom>
            <a:noFill/>
            <a:ln>
              <a:noFill/>
            </a:ln>
          </p:spPr>
        </p:pic>
        <p:pic>
          <p:nvPicPr>
            <p:cNvPr id="104" name="Google Shape;104;p13"/>
            <p:cNvPicPr preferRelativeResize="0"/>
            <p:nvPr/>
          </p:nvPicPr>
          <p:blipFill rotWithShape="1">
            <a:blip r:embed="rId3">
              <a:alphaModFix/>
            </a:blip>
            <a:srcRect b="19768" l="7340" r="4538" t="0"/>
            <a:stretch/>
          </p:blipFill>
          <p:spPr>
            <a:xfrm rot="8474785">
              <a:off x="7529762" y="3538855"/>
              <a:ext cx="3013777" cy="2079243"/>
            </a:xfrm>
            <a:prstGeom prst="rect">
              <a:avLst/>
            </a:prstGeom>
            <a:noFill/>
            <a:ln>
              <a:noFill/>
            </a:ln>
          </p:spPr>
        </p:pic>
        <p:pic>
          <p:nvPicPr>
            <p:cNvPr id="105" name="Google Shape;105;p13"/>
            <p:cNvPicPr preferRelativeResize="0"/>
            <p:nvPr/>
          </p:nvPicPr>
          <p:blipFill rotWithShape="1">
            <a:blip r:embed="rId3">
              <a:alphaModFix/>
            </a:blip>
            <a:srcRect b="19768" l="7340" r="4538" t="0"/>
            <a:stretch/>
          </p:blipFill>
          <p:spPr>
            <a:xfrm rot="8474785">
              <a:off x="-2200438" y="4253780"/>
              <a:ext cx="3013777" cy="2079243"/>
            </a:xfrm>
            <a:prstGeom prst="rect">
              <a:avLst/>
            </a:prstGeom>
            <a:noFill/>
            <a:ln>
              <a:noFill/>
            </a:ln>
          </p:spPr>
        </p:pic>
      </p:grpSp>
      <p:sp>
        <p:nvSpPr>
          <p:cNvPr id="106" name="Google Shape;106;p13"/>
          <p:cNvSpPr txBox="1"/>
          <p:nvPr>
            <p:ph type="title"/>
          </p:nvPr>
        </p:nvSpPr>
        <p:spPr>
          <a:xfrm>
            <a:off x="720000" y="19459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 name="Google Shape;107;p13"/>
          <p:cNvSpPr txBox="1"/>
          <p:nvPr>
            <p:ph hasCustomPrompt="1" idx="2" type="title"/>
          </p:nvPr>
        </p:nvSpPr>
        <p:spPr>
          <a:xfrm>
            <a:off x="720000" y="15052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idx="1" type="subTitle"/>
          </p:nvPr>
        </p:nvSpPr>
        <p:spPr>
          <a:xfrm>
            <a:off x="720000" y="23801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9" name="Google Shape;109;p13"/>
          <p:cNvSpPr txBox="1"/>
          <p:nvPr>
            <p:ph idx="3" type="title"/>
          </p:nvPr>
        </p:nvSpPr>
        <p:spPr>
          <a:xfrm>
            <a:off x="3403800" y="19459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 name="Google Shape;110;p13"/>
          <p:cNvSpPr txBox="1"/>
          <p:nvPr>
            <p:ph hasCustomPrompt="1" idx="4" type="title"/>
          </p:nvPr>
        </p:nvSpPr>
        <p:spPr>
          <a:xfrm>
            <a:off x="3403800" y="15052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p:nvPr>
            <p:ph idx="5" type="subTitle"/>
          </p:nvPr>
        </p:nvSpPr>
        <p:spPr>
          <a:xfrm>
            <a:off x="3403800" y="23801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13"/>
          <p:cNvSpPr txBox="1"/>
          <p:nvPr>
            <p:ph idx="6" type="title"/>
          </p:nvPr>
        </p:nvSpPr>
        <p:spPr>
          <a:xfrm>
            <a:off x="6087600" y="19459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13"/>
          <p:cNvSpPr txBox="1"/>
          <p:nvPr>
            <p:ph hasCustomPrompt="1" idx="7" type="title"/>
          </p:nvPr>
        </p:nvSpPr>
        <p:spPr>
          <a:xfrm>
            <a:off x="6087600" y="15052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idx="8" type="subTitle"/>
          </p:nvPr>
        </p:nvSpPr>
        <p:spPr>
          <a:xfrm>
            <a:off x="6087600" y="23801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13"/>
          <p:cNvSpPr txBox="1"/>
          <p:nvPr>
            <p:ph idx="9" type="title"/>
          </p:nvPr>
        </p:nvSpPr>
        <p:spPr>
          <a:xfrm>
            <a:off x="720000" y="36591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6" name="Google Shape;116;p13"/>
          <p:cNvSpPr txBox="1"/>
          <p:nvPr>
            <p:ph hasCustomPrompt="1" idx="13" type="title"/>
          </p:nvPr>
        </p:nvSpPr>
        <p:spPr>
          <a:xfrm>
            <a:off x="720000" y="32184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p:nvPr>
            <p:ph idx="14" type="subTitle"/>
          </p:nvPr>
        </p:nvSpPr>
        <p:spPr>
          <a:xfrm>
            <a:off x="720000" y="40933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 name="Google Shape;118;p13"/>
          <p:cNvSpPr txBox="1"/>
          <p:nvPr>
            <p:ph idx="15" type="title"/>
          </p:nvPr>
        </p:nvSpPr>
        <p:spPr>
          <a:xfrm>
            <a:off x="3403800" y="36591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9" name="Google Shape;119;p13"/>
          <p:cNvSpPr txBox="1"/>
          <p:nvPr>
            <p:ph hasCustomPrompt="1" idx="16" type="title"/>
          </p:nvPr>
        </p:nvSpPr>
        <p:spPr>
          <a:xfrm>
            <a:off x="3403800" y="32184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idx="17" type="subTitle"/>
          </p:nvPr>
        </p:nvSpPr>
        <p:spPr>
          <a:xfrm>
            <a:off x="3403800" y="40933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3"/>
          <p:cNvSpPr txBox="1"/>
          <p:nvPr>
            <p:ph idx="18" type="title"/>
          </p:nvPr>
        </p:nvSpPr>
        <p:spPr>
          <a:xfrm>
            <a:off x="6087600" y="36591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2" name="Google Shape;122;p13"/>
          <p:cNvSpPr txBox="1"/>
          <p:nvPr>
            <p:ph hasCustomPrompt="1" idx="19" type="title"/>
          </p:nvPr>
        </p:nvSpPr>
        <p:spPr>
          <a:xfrm>
            <a:off x="6087600" y="32184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idx="20" type="subTitle"/>
          </p:nvPr>
        </p:nvSpPr>
        <p:spPr>
          <a:xfrm>
            <a:off x="6087600" y="4093300"/>
            <a:ext cx="23364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4" name="Google Shape;124;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5" name="Shape 125"/>
        <p:cNvGrpSpPr/>
        <p:nvPr/>
      </p:nvGrpSpPr>
      <p:grpSpPr>
        <a:xfrm>
          <a:off x="0" y="0"/>
          <a:ext cx="0" cy="0"/>
          <a:chOff x="0" y="0"/>
          <a:chExt cx="0" cy="0"/>
        </a:xfrm>
      </p:grpSpPr>
      <p:grpSp>
        <p:nvGrpSpPr>
          <p:cNvPr id="126" name="Google Shape;126;p14"/>
          <p:cNvGrpSpPr/>
          <p:nvPr/>
        </p:nvGrpSpPr>
        <p:grpSpPr>
          <a:xfrm>
            <a:off x="-2287613" y="-2849757"/>
            <a:ext cx="13137064" cy="11818857"/>
            <a:chOff x="-2287613" y="-2849757"/>
            <a:chExt cx="13137064" cy="11818857"/>
          </a:xfrm>
        </p:grpSpPr>
        <p:sp>
          <p:nvSpPr>
            <p:cNvPr id="127" name="Google Shape;127;p14"/>
            <p:cNvSpPr/>
            <p:nvPr/>
          </p:nvSpPr>
          <p:spPr>
            <a:xfrm>
              <a:off x="2730925" y="4136100"/>
              <a:ext cx="4833000" cy="4833000"/>
            </a:xfrm>
            <a:prstGeom prst="ellipse">
              <a:avLst/>
            </a:prstGeom>
            <a:solidFill>
              <a:schemeClr val="dk2"/>
            </a:solidFill>
            <a:ln cap="flat" cmpd="sng" w="9525">
              <a:solidFill>
                <a:schemeClr val="dk2"/>
              </a:solidFill>
              <a:prstDash val="solid"/>
              <a:round/>
              <a:headEnd len="sm" w="sm" type="none"/>
              <a:tailEnd len="sm" w="sm" type="none"/>
            </a:ln>
            <a:effectLst>
              <a:outerShdw blurRad="57150" rotWithShape="0" algn="bl" dir="13560000" dist="19050">
                <a:srgbClr val="4877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8" name="Google Shape;128;p14"/>
            <p:cNvPicPr preferRelativeResize="0"/>
            <p:nvPr/>
          </p:nvPicPr>
          <p:blipFill rotWithShape="1">
            <a:blip r:embed="rId2">
              <a:alphaModFix/>
            </a:blip>
            <a:srcRect b="19768" l="7340" r="4538" t="0"/>
            <a:stretch/>
          </p:blipFill>
          <p:spPr>
            <a:xfrm rot="-1024815">
              <a:off x="-1813499" y="-2062374"/>
              <a:ext cx="5981303" cy="4126626"/>
            </a:xfrm>
            <a:prstGeom prst="rect">
              <a:avLst/>
            </a:prstGeom>
            <a:noFill/>
            <a:ln>
              <a:noFill/>
            </a:ln>
          </p:spPr>
        </p:pic>
        <p:sp>
          <p:nvSpPr>
            <p:cNvPr id="129" name="Google Shape;129;p14"/>
            <p:cNvSpPr/>
            <p:nvPr/>
          </p:nvSpPr>
          <p:spPr>
            <a:xfrm>
              <a:off x="6320525" y="-2551325"/>
              <a:ext cx="3524100" cy="35241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rgbClr val="4877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753300" y="4387750"/>
              <a:ext cx="4510200" cy="45102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rgbClr val="4877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14"/>
            <p:cNvPicPr preferRelativeResize="0"/>
            <p:nvPr/>
          </p:nvPicPr>
          <p:blipFill rotWithShape="1">
            <a:blip r:embed="rId2">
              <a:alphaModFix/>
            </a:blip>
            <a:srcRect b="19768" l="7340" r="4538" t="0"/>
            <a:stretch/>
          </p:blipFill>
          <p:spPr>
            <a:xfrm rot="8440460">
              <a:off x="6573591" y="3723802"/>
              <a:ext cx="3498423" cy="2413614"/>
            </a:xfrm>
            <a:prstGeom prst="rect">
              <a:avLst/>
            </a:prstGeom>
            <a:noFill/>
            <a:ln>
              <a:noFill/>
            </a:ln>
          </p:spPr>
        </p:pic>
        <p:pic>
          <p:nvPicPr>
            <p:cNvPr id="132" name="Google Shape;132;p14"/>
            <p:cNvPicPr preferRelativeResize="0"/>
            <p:nvPr/>
          </p:nvPicPr>
          <p:blipFill rotWithShape="1">
            <a:blip r:embed="rId2">
              <a:alphaModFix/>
            </a:blip>
            <a:srcRect b="19768" l="7340" r="4538" t="0"/>
            <a:stretch/>
          </p:blipFill>
          <p:spPr>
            <a:xfrm rot="2700007">
              <a:off x="-1549410" y="3811827"/>
              <a:ext cx="3498423" cy="2413616"/>
            </a:xfrm>
            <a:prstGeom prst="rect">
              <a:avLst/>
            </a:prstGeom>
            <a:noFill/>
            <a:ln>
              <a:noFill/>
            </a:ln>
          </p:spPr>
        </p:pic>
        <p:pic>
          <p:nvPicPr>
            <p:cNvPr id="133" name="Google Shape;133;p14"/>
            <p:cNvPicPr preferRelativeResize="0"/>
            <p:nvPr/>
          </p:nvPicPr>
          <p:blipFill rotWithShape="1">
            <a:blip r:embed="rId2">
              <a:alphaModFix/>
            </a:blip>
            <a:srcRect b="19768" l="7340" r="4538" t="0"/>
            <a:stretch/>
          </p:blipFill>
          <p:spPr>
            <a:xfrm rot="-2700067">
              <a:off x="8196332" y="-663976"/>
              <a:ext cx="2417488" cy="1667874"/>
            </a:xfrm>
            <a:prstGeom prst="rect">
              <a:avLst/>
            </a:prstGeom>
            <a:noFill/>
            <a:ln>
              <a:noFill/>
            </a:ln>
          </p:spPr>
        </p:pic>
      </p:grpSp>
      <p:sp>
        <p:nvSpPr>
          <p:cNvPr id="134" name="Google Shape;134;p14"/>
          <p:cNvSpPr txBox="1"/>
          <p:nvPr>
            <p:ph type="title"/>
          </p:nvPr>
        </p:nvSpPr>
        <p:spPr>
          <a:xfrm>
            <a:off x="2290025" y="3392700"/>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400">
                <a:solidFill>
                  <a:srgbClr val="000000"/>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5" name="Google Shape;135;p14"/>
          <p:cNvSpPr txBox="1"/>
          <p:nvPr>
            <p:ph idx="1" type="subTitle"/>
          </p:nvPr>
        </p:nvSpPr>
        <p:spPr>
          <a:xfrm>
            <a:off x="1458125" y="1440900"/>
            <a:ext cx="62277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3000">
                <a:solidFill>
                  <a:srgbClr val="000000"/>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136" name="Shape 136"/>
        <p:cNvGrpSpPr/>
        <p:nvPr/>
      </p:nvGrpSpPr>
      <p:grpSpPr>
        <a:xfrm>
          <a:off x="0" y="0"/>
          <a:ext cx="0" cy="0"/>
          <a:chOff x="0" y="0"/>
          <a:chExt cx="0" cy="0"/>
        </a:xfrm>
      </p:grpSpPr>
      <p:grpSp>
        <p:nvGrpSpPr>
          <p:cNvPr id="137" name="Google Shape;137;p15"/>
          <p:cNvGrpSpPr/>
          <p:nvPr/>
        </p:nvGrpSpPr>
        <p:grpSpPr>
          <a:xfrm>
            <a:off x="-1184151" y="-1351597"/>
            <a:ext cx="11823558" cy="7841739"/>
            <a:chOff x="-1184151" y="-1351597"/>
            <a:chExt cx="11823558" cy="7841739"/>
          </a:xfrm>
        </p:grpSpPr>
        <p:pic>
          <p:nvPicPr>
            <p:cNvPr id="138" name="Google Shape;138;p15"/>
            <p:cNvPicPr preferRelativeResize="0"/>
            <p:nvPr/>
          </p:nvPicPr>
          <p:blipFill rotWithShape="1">
            <a:blip r:embed="rId2">
              <a:alphaModFix/>
            </a:blip>
            <a:srcRect b="19768" l="7340" r="4538" t="0"/>
            <a:stretch/>
          </p:blipFill>
          <p:spPr>
            <a:xfrm rot="8315003">
              <a:off x="7323924" y="3681813"/>
              <a:ext cx="3005450" cy="2073500"/>
            </a:xfrm>
            <a:prstGeom prst="rect">
              <a:avLst/>
            </a:prstGeom>
            <a:noFill/>
            <a:ln>
              <a:noFill/>
            </a:ln>
          </p:spPr>
        </p:pic>
        <p:pic>
          <p:nvPicPr>
            <p:cNvPr id="139" name="Google Shape;139;p15"/>
            <p:cNvPicPr preferRelativeResize="0"/>
            <p:nvPr/>
          </p:nvPicPr>
          <p:blipFill rotWithShape="1">
            <a:blip r:embed="rId2">
              <a:alphaModFix/>
            </a:blip>
            <a:srcRect b="19768" l="7340" r="4538" t="0"/>
            <a:stretch/>
          </p:blipFill>
          <p:spPr>
            <a:xfrm rot="-2030834">
              <a:off x="-883927" y="-736516"/>
              <a:ext cx="2795452" cy="1928634"/>
            </a:xfrm>
            <a:prstGeom prst="rect">
              <a:avLst/>
            </a:prstGeom>
            <a:noFill/>
            <a:ln>
              <a:noFill/>
            </a:ln>
          </p:spPr>
        </p:pic>
        <p:pic>
          <p:nvPicPr>
            <p:cNvPr id="140" name="Google Shape;140;p15"/>
            <p:cNvPicPr preferRelativeResize="0"/>
            <p:nvPr/>
          </p:nvPicPr>
          <p:blipFill>
            <a:blip r:embed="rId3">
              <a:alphaModFix/>
            </a:blip>
            <a:stretch>
              <a:fillRect/>
            </a:stretch>
          </p:blipFill>
          <p:spPr>
            <a:xfrm rot="-8237554">
              <a:off x="344394" y="4326406"/>
              <a:ext cx="709012" cy="537293"/>
            </a:xfrm>
            <a:prstGeom prst="rect">
              <a:avLst/>
            </a:prstGeom>
            <a:noFill/>
            <a:ln>
              <a:noFill/>
            </a:ln>
          </p:spPr>
        </p:pic>
      </p:grpSp>
      <p:sp>
        <p:nvSpPr>
          <p:cNvPr id="141" name="Google Shape;141;p1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42" name="Google Shape;142;p15"/>
          <p:cNvSpPr/>
          <p:nvPr/>
        </p:nvSpPr>
        <p:spPr>
          <a:xfrm>
            <a:off x="7854900" y="-1351600"/>
            <a:ext cx="3058800" cy="3058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 name="Google Shape;143;p15"/>
          <p:cNvGrpSpPr/>
          <p:nvPr/>
        </p:nvGrpSpPr>
        <p:grpSpPr>
          <a:xfrm>
            <a:off x="8760357" y="2373965"/>
            <a:ext cx="43276" cy="411646"/>
            <a:chOff x="1256711" y="1178908"/>
            <a:chExt cx="43276" cy="411646"/>
          </a:xfrm>
        </p:grpSpPr>
        <p:grpSp>
          <p:nvGrpSpPr>
            <p:cNvPr id="144" name="Google Shape;144;p15"/>
            <p:cNvGrpSpPr/>
            <p:nvPr/>
          </p:nvGrpSpPr>
          <p:grpSpPr>
            <a:xfrm>
              <a:off x="1256711" y="1178908"/>
              <a:ext cx="43276" cy="184846"/>
              <a:chOff x="1256700" y="1103575"/>
              <a:chExt cx="60900" cy="260200"/>
            </a:xfrm>
          </p:grpSpPr>
          <p:sp>
            <p:nvSpPr>
              <p:cNvPr id="145" name="Google Shape;145;p15"/>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5"/>
            <p:cNvGrpSpPr/>
            <p:nvPr/>
          </p:nvGrpSpPr>
          <p:grpSpPr>
            <a:xfrm>
              <a:off x="1256711" y="1405708"/>
              <a:ext cx="43276" cy="184846"/>
              <a:chOff x="1256700" y="1103575"/>
              <a:chExt cx="60900" cy="260200"/>
            </a:xfrm>
          </p:grpSpPr>
          <p:sp>
            <p:nvSpPr>
              <p:cNvPr id="149" name="Google Shape;149;p15"/>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152" name="Shape 152"/>
        <p:cNvGrpSpPr/>
        <p:nvPr/>
      </p:nvGrpSpPr>
      <p:grpSpPr>
        <a:xfrm>
          <a:off x="0" y="0"/>
          <a:ext cx="0" cy="0"/>
          <a:chOff x="0" y="0"/>
          <a:chExt cx="0" cy="0"/>
        </a:xfrm>
      </p:grpSpPr>
      <p:grpSp>
        <p:nvGrpSpPr>
          <p:cNvPr id="153" name="Google Shape;153;p16"/>
          <p:cNvGrpSpPr/>
          <p:nvPr/>
        </p:nvGrpSpPr>
        <p:grpSpPr>
          <a:xfrm>
            <a:off x="-626179" y="-1185730"/>
            <a:ext cx="10883154" cy="7341565"/>
            <a:chOff x="-626179" y="-1185730"/>
            <a:chExt cx="10883154" cy="7341565"/>
          </a:xfrm>
        </p:grpSpPr>
        <p:pic>
          <p:nvPicPr>
            <p:cNvPr id="154" name="Google Shape;154;p16"/>
            <p:cNvPicPr preferRelativeResize="0"/>
            <p:nvPr/>
          </p:nvPicPr>
          <p:blipFill rotWithShape="1">
            <a:blip r:embed="rId2">
              <a:alphaModFix/>
            </a:blip>
            <a:srcRect b="19768" l="7340" r="4538" t="0"/>
            <a:stretch/>
          </p:blipFill>
          <p:spPr>
            <a:xfrm rot="5399979">
              <a:off x="8130378" y="118434"/>
              <a:ext cx="2516797" cy="1736381"/>
            </a:xfrm>
            <a:prstGeom prst="rect">
              <a:avLst/>
            </a:prstGeom>
            <a:noFill/>
            <a:ln>
              <a:noFill/>
            </a:ln>
          </p:spPr>
        </p:pic>
        <p:pic>
          <p:nvPicPr>
            <p:cNvPr id="155" name="Google Shape;155;p16"/>
            <p:cNvPicPr preferRelativeResize="0"/>
            <p:nvPr/>
          </p:nvPicPr>
          <p:blipFill rotWithShape="1">
            <a:blip r:embed="rId2">
              <a:alphaModFix/>
            </a:blip>
            <a:srcRect b="19768" l="7340" r="4538" t="0"/>
            <a:stretch/>
          </p:blipFill>
          <p:spPr>
            <a:xfrm rot="431542">
              <a:off x="7475217" y="4351057"/>
              <a:ext cx="2406995" cy="1660632"/>
            </a:xfrm>
            <a:prstGeom prst="rect">
              <a:avLst/>
            </a:prstGeom>
            <a:noFill/>
            <a:ln>
              <a:noFill/>
            </a:ln>
          </p:spPr>
        </p:pic>
        <p:pic>
          <p:nvPicPr>
            <p:cNvPr id="156" name="Google Shape;156;p16"/>
            <p:cNvPicPr preferRelativeResize="0"/>
            <p:nvPr/>
          </p:nvPicPr>
          <p:blipFill rotWithShape="1">
            <a:blip r:embed="rId2">
              <a:alphaModFix/>
            </a:blip>
            <a:srcRect b="19768" l="7340" r="4538" t="0"/>
            <a:stretch/>
          </p:blipFill>
          <p:spPr>
            <a:xfrm rot="-697866">
              <a:off x="-483495" y="-960143"/>
              <a:ext cx="2406996" cy="1660633"/>
            </a:xfrm>
            <a:prstGeom prst="rect">
              <a:avLst/>
            </a:prstGeom>
            <a:noFill/>
            <a:ln>
              <a:noFill/>
            </a:ln>
          </p:spPr>
        </p:pic>
      </p:grpSp>
      <p:sp>
        <p:nvSpPr>
          <p:cNvPr id="157" name="Google Shape;157;p1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58" name="Google Shape;158;p16"/>
          <p:cNvSpPr/>
          <p:nvPr/>
        </p:nvSpPr>
        <p:spPr>
          <a:xfrm>
            <a:off x="-1358125" y="4329300"/>
            <a:ext cx="4833000" cy="4833000"/>
          </a:xfrm>
          <a:prstGeom prst="ellipse">
            <a:avLst/>
          </a:prstGeom>
          <a:solidFill>
            <a:schemeClr val="dk2"/>
          </a:solidFill>
          <a:ln cap="flat" cmpd="sng" w="9525">
            <a:solidFill>
              <a:schemeClr val="dk2"/>
            </a:solidFill>
            <a:prstDash val="solid"/>
            <a:round/>
            <a:headEnd len="sm" w="sm" type="none"/>
            <a:tailEnd len="sm" w="sm" type="none"/>
          </a:ln>
          <a:effectLst>
            <a:outerShdw blurRad="57150" rotWithShape="0" algn="bl" dir="13560000" dist="19050">
              <a:srgbClr val="4877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159" name="Shape 159"/>
        <p:cNvGrpSpPr/>
        <p:nvPr/>
      </p:nvGrpSpPr>
      <p:grpSpPr>
        <a:xfrm>
          <a:off x="0" y="0"/>
          <a:ext cx="0" cy="0"/>
          <a:chOff x="0" y="0"/>
          <a:chExt cx="0" cy="0"/>
        </a:xfrm>
      </p:grpSpPr>
      <p:grpSp>
        <p:nvGrpSpPr>
          <p:cNvPr id="160" name="Google Shape;160;p17"/>
          <p:cNvGrpSpPr/>
          <p:nvPr/>
        </p:nvGrpSpPr>
        <p:grpSpPr>
          <a:xfrm>
            <a:off x="-882095" y="-726333"/>
            <a:ext cx="11272713" cy="7422400"/>
            <a:chOff x="-882095" y="-726333"/>
            <a:chExt cx="11272713" cy="7422400"/>
          </a:xfrm>
        </p:grpSpPr>
        <p:pic>
          <p:nvPicPr>
            <p:cNvPr id="161" name="Google Shape;161;p17"/>
            <p:cNvPicPr preferRelativeResize="0"/>
            <p:nvPr/>
          </p:nvPicPr>
          <p:blipFill rotWithShape="1">
            <a:blip r:embed="rId2">
              <a:alphaModFix/>
            </a:blip>
            <a:srcRect b="19768" l="7340" r="4538" t="0"/>
            <a:stretch/>
          </p:blipFill>
          <p:spPr>
            <a:xfrm flipH="1" rot="9900020">
              <a:off x="6921273" y="4268971"/>
              <a:ext cx="3005449" cy="2073497"/>
            </a:xfrm>
            <a:prstGeom prst="rect">
              <a:avLst/>
            </a:prstGeom>
            <a:noFill/>
            <a:ln>
              <a:noFill/>
            </a:ln>
          </p:spPr>
        </p:pic>
        <p:pic>
          <p:nvPicPr>
            <p:cNvPr id="162" name="Google Shape;162;p17"/>
            <p:cNvPicPr preferRelativeResize="0"/>
            <p:nvPr/>
          </p:nvPicPr>
          <p:blipFill rotWithShape="1">
            <a:blip r:embed="rId2">
              <a:alphaModFix/>
            </a:blip>
            <a:srcRect b="19768" l="7340" r="4538" t="0"/>
            <a:stretch/>
          </p:blipFill>
          <p:spPr>
            <a:xfrm flipH="1" rot="9967875">
              <a:off x="-395585" y="-337669"/>
              <a:ext cx="1694844" cy="1169316"/>
            </a:xfrm>
            <a:prstGeom prst="rect">
              <a:avLst/>
            </a:prstGeom>
            <a:noFill/>
            <a:ln>
              <a:noFill/>
            </a:ln>
          </p:spPr>
        </p:pic>
        <p:pic>
          <p:nvPicPr>
            <p:cNvPr id="163" name="Google Shape;163;p17"/>
            <p:cNvPicPr preferRelativeResize="0"/>
            <p:nvPr/>
          </p:nvPicPr>
          <p:blipFill rotWithShape="1">
            <a:blip r:embed="rId2">
              <a:alphaModFix/>
            </a:blip>
            <a:srcRect b="19768" l="7340" r="4538" t="0"/>
            <a:stretch/>
          </p:blipFill>
          <p:spPr>
            <a:xfrm flipH="1" rot="-9298886">
              <a:off x="-643870" y="4343254"/>
              <a:ext cx="2406997" cy="1660632"/>
            </a:xfrm>
            <a:prstGeom prst="rect">
              <a:avLst/>
            </a:prstGeom>
            <a:noFill/>
            <a:ln>
              <a:noFill/>
            </a:ln>
          </p:spPr>
        </p:pic>
        <p:pic>
          <p:nvPicPr>
            <p:cNvPr id="164" name="Google Shape;164;p17"/>
            <p:cNvPicPr preferRelativeResize="0"/>
            <p:nvPr/>
          </p:nvPicPr>
          <p:blipFill rotWithShape="1">
            <a:blip r:embed="rId2">
              <a:alphaModFix/>
            </a:blip>
            <a:srcRect b="19768" l="7340" r="4538" t="0"/>
            <a:stretch/>
          </p:blipFill>
          <p:spPr>
            <a:xfrm flipH="1" rot="3056069">
              <a:off x="7783994" y="-98945"/>
              <a:ext cx="2406993" cy="1660631"/>
            </a:xfrm>
            <a:prstGeom prst="rect">
              <a:avLst/>
            </a:prstGeom>
            <a:noFill/>
            <a:ln>
              <a:noFill/>
            </a:ln>
          </p:spPr>
        </p:pic>
        <p:pic>
          <p:nvPicPr>
            <p:cNvPr id="165" name="Google Shape;165;p17"/>
            <p:cNvPicPr preferRelativeResize="0"/>
            <p:nvPr/>
          </p:nvPicPr>
          <p:blipFill>
            <a:blip r:embed="rId3">
              <a:alphaModFix/>
            </a:blip>
            <a:stretch>
              <a:fillRect/>
            </a:stretch>
          </p:blipFill>
          <p:spPr>
            <a:xfrm rot="9900052">
              <a:off x="7921719" y="4326404"/>
              <a:ext cx="709013" cy="537293"/>
            </a:xfrm>
            <a:prstGeom prst="rect">
              <a:avLst/>
            </a:prstGeom>
            <a:noFill/>
            <a:ln>
              <a:noFill/>
            </a:ln>
          </p:spPr>
        </p:pic>
      </p:grpSp>
      <p:sp>
        <p:nvSpPr>
          <p:cNvPr id="166" name="Google Shape;166;p1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167" name="Shape 167"/>
        <p:cNvGrpSpPr/>
        <p:nvPr/>
      </p:nvGrpSpPr>
      <p:grpSpPr>
        <a:xfrm>
          <a:off x="0" y="0"/>
          <a:ext cx="0" cy="0"/>
          <a:chOff x="0" y="0"/>
          <a:chExt cx="0" cy="0"/>
        </a:xfrm>
      </p:grpSpPr>
      <p:grpSp>
        <p:nvGrpSpPr>
          <p:cNvPr id="168" name="Google Shape;168;p18"/>
          <p:cNvGrpSpPr/>
          <p:nvPr/>
        </p:nvGrpSpPr>
        <p:grpSpPr>
          <a:xfrm>
            <a:off x="-901129" y="-1185730"/>
            <a:ext cx="10877832" cy="7958980"/>
            <a:chOff x="-901129" y="-1185730"/>
            <a:chExt cx="10877832" cy="7958980"/>
          </a:xfrm>
        </p:grpSpPr>
        <p:pic>
          <p:nvPicPr>
            <p:cNvPr id="169" name="Google Shape;169;p18"/>
            <p:cNvPicPr preferRelativeResize="0"/>
            <p:nvPr/>
          </p:nvPicPr>
          <p:blipFill rotWithShape="1">
            <a:blip r:embed="rId2">
              <a:alphaModFix/>
            </a:blip>
            <a:srcRect b="19768" l="7340" r="4538" t="0"/>
            <a:stretch/>
          </p:blipFill>
          <p:spPr>
            <a:xfrm flipH="1" rot="10431586">
              <a:off x="5043375" y="4544964"/>
              <a:ext cx="3005448" cy="2073500"/>
            </a:xfrm>
            <a:prstGeom prst="rect">
              <a:avLst/>
            </a:prstGeom>
            <a:noFill/>
            <a:ln>
              <a:noFill/>
            </a:ln>
          </p:spPr>
        </p:pic>
        <p:pic>
          <p:nvPicPr>
            <p:cNvPr id="170" name="Google Shape;170;p18"/>
            <p:cNvPicPr preferRelativeResize="0"/>
            <p:nvPr/>
          </p:nvPicPr>
          <p:blipFill rotWithShape="1">
            <a:blip r:embed="rId2">
              <a:alphaModFix/>
            </a:blip>
            <a:srcRect b="19768" l="7340" r="4538" t="0"/>
            <a:stretch/>
          </p:blipFill>
          <p:spPr>
            <a:xfrm flipH="1" rot="-431542">
              <a:off x="-806638" y="4315957"/>
              <a:ext cx="2406995" cy="1660632"/>
            </a:xfrm>
            <a:prstGeom prst="rect">
              <a:avLst/>
            </a:prstGeom>
            <a:noFill/>
            <a:ln>
              <a:noFill/>
            </a:ln>
          </p:spPr>
        </p:pic>
        <p:pic>
          <p:nvPicPr>
            <p:cNvPr id="171" name="Google Shape;171;p18"/>
            <p:cNvPicPr preferRelativeResize="0"/>
            <p:nvPr/>
          </p:nvPicPr>
          <p:blipFill rotWithShape="1">
            <a:blip r:embed="rId2">
              <a:alphaModFix/>
            </a:blip>
            <a:srcRect b="19768" l="7340" r="4538" t="0"/>
            <a:stretch/>
          </p:blipFill>
          <p:spPr>
            <a:xfrm flipH="1" rot="697866">
              <a:off x="7427023" y="-960143"/>
              <a:ext cx="2406996" cy="1660633"/>
            </a:xfrm>
            <a:prstGeom prst="rect">
              <a:avLst/>
            </a:prstGeom>
            <a:noFill/>
            <a:ln>
              <a:noFill/>
            </a:ln>
          </p:spPr>
        </p:pic>
        <p:pic>
          <p:nvPicPr>
            <p:cNvPr id="172" name="Google Shape;172;p18"/>
            <p:cNvPicPr preferRelativeResize="0"/>
            <p:nvPr/>
          </p:nvPicPr>
          <p:blipFill rotWithShape="1">
            <a:blip r:embed="rId2">
              <a:alphaModFix/>
            </a:blip>
            <a:srcRect b="19768" l="7340" r="4538" t="0"/>
            <a:stretch/>
          </p:blipFill>
          <p:spPr>
            <a:xfrm flipH="1" rot="9967875">
              <a:off x="-395585" y="-337669"/>
              <a:ext cx="1694844" cy="1169316"/>
            </a:xfrm>
            <a:prstGeom prst="rect">
              <a:avLst/>
            </a:prstGeom>
            <a:noFill/>
            <a:ln>
              <a:noFill/>
            </a:ln>
          </p:spPr>
        </p:pic>
        <p:pic>
          <p:nvPicPr>
            <p:cNvPr id="173" name="Google Shape;173;p18"/>
            <p:cNvPicPr preferRelativeResize="0"/>
            <p:nvPr/>
          </p:nvPicPr>
          <p:blipFill>
            <a:blip r:embed="rId3">
              <a:alphaModFix/>
            </a:blip>
            <a:stretch>
              <a:fillRect/>
            </a:stretch>
          </p:blipFill>
          <p:spPr>
            <a:xfrm rot="2051224">
              <a:off x="8207843" y="271354"/>
              <a:ext cx="709013" cy="537293"/>
            </a:xfrm>
            <a:prstGeom prst="rect">
              <a:avLst/>
            </a:prstGeom>
            <a:noFill/>
            <a:ln>
              <a:noFill/>
            </a:ln>
          </p:spPr>
        </p:pic>
      </p:grpSp>
      <p:sp>
        <p:nvSpPr>
          <p:cNvPr id="174" name="Google Shape;174;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175" name="Google Shape;175;p18"/>
          <p:cNvGrpSpPr/>
          <p:nvPr/>
        </p:nvGrpSpPr>
        <p:grpSpPr>
          <a:xfrm>
            <a:off x="373011" y="1294283"/>
            <a:ext cx="43276" cy="411646"/>
            <a:chOff x="1256711" y="1178908"/>
            <a:chExt cx="43276" cy="411646"/>
          </a:xfrm>
        </p:grpSpPr>
        <p:grpSp>
          <p:nvGrpSpPr>
            <p:cNvPr id="176" name="Google Shape;176;p18"/>
            <p:cNvGrpSpPr/>
            <p:nvPr/>
          </p:nvGrpSpPr>
          <p:grpSpPr>
            <a:xfrm>
              <a:off x="1256711" y="1178908"/>
              <a:ext cx="43276" cy="184846"/>
              <a:chOff x="1256700" y="1103575"/>
              <a:chExt cx="60900" cy="260200"/>
            </a:xfrm>
          </p:grpSpPr>
          <p:sp>
            <p:nvSpPr>
              <p:cNvPr id="177" name="Google Shape;177;p18"/>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8"/>
            <p:cNvGrpSpPr/>
            <p:nvPr/>
          </p:nvGrpSpPr>
          <p:grpSpPr>
            <a:xfrm>
              <a:off x="1256711" y="1405708"/>
              <a:ext cx="43276" cy="184846"/>
              <a:chOff x="1256700" y="1103575"/>
              <a:chExt cx="60900" cy="260200"/>
            </a:xfrm>
          </p:grpSpPr>
          <p:sp>
            <p:nvSpPr>
              <p:cNvPr id="181" name="Google Shape;181;p18"/>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4" name="Google Shape;184;p18"/>
          <p:cNvGrpSpPr/>
          <p:nvPr/>
        </p:nvGrpSpPr>
        <p:grpSpPr>
          <a:xfrm>
            <a:off x="8760357" y="3902258"/>
            <a:ext cx="43276" cy="411646"/>
            <a:chOff x="1256711" y="1178908"/>
            <a:chExt cx="43276" cy="411646"/>
          </a:xfrm>
        </p:grpSpPr>
        <p:grpSp>
          <p:nvGrpSpPr>
            <p:cNvPr id="185" name="Google Shape;185;p18"/>
            <p:cNvGrpSpPr/>
            <p:nvPr/>
          </p:nvGrpSpPr>
          <p:grpSpPr>
            <a:xfrm>
              <a:off x="1256711" y="1178908"/>
              <a:ext cx="43276" cy="184846"/>
              <a:chOff x="1256700" y="1103575"/>
              <a:chExt cx="60900" cy="260200"/>
            </a:xfrm>
          </p:grpSpPr>
          <p:sp>
            <p:nvSpPr>
              <p:cNvPr id="186" name="Google Shape;186;p18"/>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8"/>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8"/>
            <p:cNvGrpSpPr/>
            <p:nvPr/>
          </p:nvGrpSpPr>
          <p:grpSpPr>
            <a:xfrm>
              <a:off x="1256711" y="1405708"/>
              <a:ext cx="43276" cy="184846"/>
              <a:chOff x="1256700" y="1103575"/>
              <a:chExt cx="60900" cy="260200"/>
            </a:xfrm>
          </p:grpSpPr>
          <p:sp>
            <p:nvSpPr>
              <p:cNvPr id="190" name="Google Shape;190;p18"/>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193" name="Shape 193"/>
        <p:cNvGrpSpPr/>
        <p:nvPr/>
      </p:nvGrpSpPr>
      <p:grpSpPr>
        <a:xfrm>
          <a:off x="0" y="0"/>
          <a:ext cx="0" cy="0"/>
          <a:chOff x="0" y="0"/>
          <a:chExt cx="0" cy="0"/>
        </a:xfrm>
      </p:grpSpPr>
      <p:pic>
        <p:nvPicPr>
          <p:cNvPr id="194" name="Google Shape;194;p19"/>
          <p:cNvPicPr preferRelativeResize="0"/>
          <p:nvPr/>
        </p:nvPicPr>
        <p:blipFill rotWithShape="1">
          <a:blip r:embed="rId2">
            <a:alphaModFix/>
          </a:blip>
          <a:srcRect b="19768" l="7340" r="4538" t="0"/>
          <a:stretch/>
        </p:blipFill>
        <p:spPr>
          <a:xfrm flipH="1" rot="-2699993">
            <a:off x="-1409723" y="-796518"/>
            <a:ext cx="3342095" cy="2305760"/>
          </a:xfrm>
          <a:prstGeom prst="rect">
            <a:avLst/>
          </a:prstGeom>
          <a:noFill/>
          <a:ln>
            <a:noFill/>
          </a:ln>
        </p:spPr>
      </p:pic>
      <p:pic>
        <p:nvPicPr>
          <p:cNvPr id="195" name="Google Shape;195;p19"/>
          <p:cNvPicPr preferRelativeResize="0"/>
          <p:nvPr/>
        </p:nvPicPr>
        <p:blipFill rotWithShape="1">
          <a:blip r:embed="rId2">
            <a:alphaModFix/>
          </a:blip>
          <a:srcRect b="19768" l="7340" r="4538" t="0"/>
          <a:stretch/>
        </p:blipFill>
        <p:spPr>
          <a:xfrm flipH="1" rot="-2699993">
            <a:off x="7754802" y="-1428968"/>
            <a:ext cx="3342095" cy="2305760"/>
          </a:xfrm>
          <a:prstGeom prst="rect">
            <a:avLst/>
          </a:prstGeom>
          <a:noFill/>
          <a:ln>
            <a:noFill/>
          </a:ln>
        </p:spPr>
      </p:pic>
      <p:sp>
        <p:nvSpPr>
          <p:cNvPr id="196" name="Google Shape;196;p1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197" name="Shape 197"/>
        <p:cNvGrpSpPr/>
        <p:nvPr/>
      </p:nvGrpSpPr>
      <p:grpSpPr>
        <a:xfrm>
          <a:off x="0" y="0"/>
          <a:ext cx="0" cy="0"/>
          <a:chOff x="0" y="0"/>
          <a:chExt cx="0" cy="0"/>
        </a:xfrm>
      </p:grpSpPr>
      <p:sp>
        <p:nvSpPr>
          <p:cNvPr id="198" name="Google Shape;198;p20"/>
          <p:cNvSpPr/>
          <p:nvPr/>
        </p:nvSpPr>
        <p:spPr>
          <a:xfrm>
            <a:off x="7457238" y="3948900"/>
            <a:ext cx="2374500" cy="23745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0"/>
          <p:cNvPicPr preferRelativeResize="0"/>
          <p:nvPr/>
        </p:nvPicPr>
        <p:blipFill rotWithShape="1">
          <a:blip r:embed="rId2">
            <a:alphaModFix/>
          </a:blip>
          <a:srcRect b="19768" l="7340" r="4538" t="0"/>
          <a:stretch/>
        </p:blipFill>
        <p:spPr>
          <a:xfrm flipH="1" rot="8100026">
            <a:off x="5801431" y="3214356"/>
            <a:ext cx="5686114" cy="3922938"/>
          </a:xfrm>
          <a:prstGeom prst="rect">
            <a:avLst/>
          </a:prstGeom>
          <a:noFill/>
          <a:ln>
            <a:noFill/>
          </a:ln>
        </p:spPr>
      </p:pic>
      <p:sp>
        <p:nvSpPr>
          <p:cNvPr id="200" name="Google Shape;200;p20"/>
          <p:cNvSpPr/>
          <p:nvPr/>
        </p:nvSpPr>
        <p:spPr>
          <a:xfrm>
            <a:off x="-457200" y="-207325"/>
            <a:ext cx="1877400" cy="18774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rot="10800000">
            <a:off x="7183173" y="-1812784"/>
            <a:ext cx="3467152" cy="3438908"/>
          </a:xfrm>
          <a:custGeom>
            <a:rect b="b" l="l" r="r" t="t"/>
            <a:pathLst>
              <a:path extrusionOk="0" h="45292" w="45673">
                <a:moveTo>
                  <a:pt x="22646" y="0"/>
                </a:moveTo>
                <a:cubicBezTo>
                  <a:pt x="10227" y="0"/>
                  <a:pt x="0" y="10227"/>
                  <a:pt x="0" y="22646"/>
                </a:cubicBezTo>
                <a:cubicBezTo>
                  <a:pt x="0" y="35444"/>
                  <a:pt x="10227" y="45292"/>
                  <a:pt x="22646" y="45292"/>
                </a:cubicBezTo>
                <a:cubicBezTo>
                  <a:pt x="35445" y="45292"/>
                  <a:pt x="45672" y="35444"/>
                  <a:pt x="45672" y="22646"/>
                </a:cubicBezTo>
                <a:cubicBezTo>
                  <a:pt x="45672" y="10227"/>
                  <a:pt x="35445" y="0"/>
                  <a:pt x="22646" y="0"/>
                </a:cubicBezTo>
                <a:close/>
              </a:path>
            </a:pathLst>
          </a:custGeom>
          <a:solidFill>
            <a:schemeClr val="dk2"/>
          </a:soli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flipH="1" rot="10800000">
            <a:off x="-591848" y="3966991"/>
            <a:ext cx="2522748" cy="2502157"/>
          </a:xfrm>
          <a:custGeom>
            <a:rect b="b" l="l" r="r" t="t"/>
            <a:pathLst>
              <a:path extrusionOk="0" h="45292" w="45673">
                <a:moveTo>
                  <a:pt x="22646" y="0"/>
                </a:moveTo>
                <a:cubicBezTo>
                  <a:pt x="10227" y="0"/>
                  <a:pt x="0" y="10227"/>
                  <a:pt x="0" y="22646"/>
                </a:cubicBezTo>
                <a:cubicBezTo>
                  <a:pt x="0" y="35444"/>
                  <a:pt x="10227" y="45292"/>
                  <a:pt x="22646" y="45292"/>
                </a:cubicBezTo>
                <a:cubicBezTo>
                  <a:pt x="35445" y="45292"/>
                  <a:pt x="45672" y="35444"/>
                  <a:pt x="45672" y="22646"/>
                </a:cubicBezTo>
                <a:cubicBezTo>
                  <a:pt x="45672" y="10227"/>
                  <a:pt x="35445" y="0"/>
                  <a:pt x="22646" y="0"/>
                </a:cubicBezTo>
                <a:close/>
              </a:path>
            </a:pathLst>
          </a:custGeom>
          <a:solidFill>
            <a:schemeClr val="dk2"/>
          </a:solidFill>
          <a:ln>
            <a:noFill/>
          </a:ln>
          <a:effectLst>
            <a:outerShdw blurRad="57150" rotWithShape="0" algn="bl" dir="1404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20"/>
          <p:cNvGrpSpPr/>
          <p:nvPr/>
        </p:nvGrpSpPr>
        <p:grpSpPr>
          <a:xfrm>
            <a:off x="8622861" y="2242158"/>
            <a:ext cx="43276" cy="411646"/>
            <a:chOff x="1256711" y="1178908"/>
            <a:chExt cx="43276" cy="411646"/>
          </a:xfrm>
        </p:grpSpPr>
        <p:grpSp>
          <p:nvGrpSpPr>
            <p:cNvPr id="204" name="Google Shape;204;p20"/>
            <p:cNvGrpSpPr/>
            <p:nvPr/>
          </p:nvGrpSpPr>
          <p:grpSpPr>
            <a:xfrm>
              <a:off x="1256711" y="1178908"/>
              <a:ext cx="43276" cy="184846"/>
              <a:chOff x="1256700" y="1103575"/>
              <a:chExt cx="60900" cy="260200"/>
            </a:xfrm>
          </p:grpSpPr>
          <p:sp>
            <p:nvSpPr>
              <p:cNvPr id="205" name="Google Shape;205;p20"/>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0"/>
            <p:cNvGrpSpPr/>
            <p:nvPr/>
          </p:nvGrpSpPr>
          <p:grpSpPr>
            <a:xfrm>
              <a:off x="1256711" y="1405708"/>
              <a:ext cx="43276" cy="184846"/>
              <a:chOff x="1256700" y="1103575"/>
              <a:chExt cx="60900" cy="260200"/>
            </a:xfrm>
          </p:grpSpPr>
          <p:sp>
            <p:nvSpPr>
              <p:cNvPr id="209" name="Google Shape;209;p20"/>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212" name="Google Shape;212;p20"/>
          <p:cNvPicPr preferRelativeResize="0"/>
          <p:nvPr/>
        </p:nvPicPr>
        <p:blipFill rotWithShape="1">
          <a:blip r:embed="rId2">
            <a:alphaModFix/>
          </a:blip>
          <a:srcRect b="19768" l="7340" r="4538" t="0"/>
          <a:stretch/>
        </p:blipFill>
        <p:spPr>
          <a:xfrm flipH="1" rot="-3154105">
            <a:off x="-2150012" y="-1284551"/>
            <a:ext cx="4750922" cy="3277729"/>
          </a:xfrm>
          <a:prstGeom prst="rect">
            <a:avLst/>
          </a:prstGeom>
          <a:noFill/>
          <a:ln>
            <a:noFill/>
          </a:ln>
        </p:spPr>
      </p:pic>
      <p:sp>
        <p:nvSpPr>
          <p:cNvPr id="213" name="Google Shape;213;p2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b="19768" l="7340" r="4538" t="0"/>
          <a:stretch/>
        </p:blipFill>
        <p:spPr>
          <a:xfrm rot="-2147249">
            <a:off x="-1200452" y="-746207"/>
            <a:ext cx="3055748" cy="2108203"/>
          </a:xfrm>
          <a:prstGeom prst="rect">
            <a:avLst/>
          </a:prstGeom>
          <a:noFill/>
          <a:ln>
            <a:noFill/>
          </a:ln>
        </p:spPr>
      </p:pic>
      <p:sp>
        <p:nvSpPr>
          <p:cNvPr id="23" name="Google Shape;23;p3"/>
          <p:cNvSpPr txBox="1"/>
          <p:nvPr>
            <p:ph type="title"/>
          </p:nvPr>
        </p:nvSpPr>
        <p:spPr>
          <a:xfrm>
            <a:off x="720000" y="1320850"/>
            <a:ext cx="3711600" cy="1403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 name="Google Shape;24;p3"/>
          <p:cNvSpPr txBox="1"/>
          <p:nvPr>
            <p:ph hasCustomPrompt="1" idx="2" type="title"/>
          </p:nvPr>
        </p:nvSpPr>
        <p:spPr>
          <a:xfrm>
            <a:off x="720000" y="3684525"/>
            <a:ext cx="1599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5" name="Google Shape;25;p3"/>
          <p:cNvSpPr txBox="1"/>
          <p:nvPr>
            <p:ph idx="1" type="subTitle"/>
          </p:nvPr>
        </p:nvSpPr>
        <p:spPr>
          <a:xfrm>
            <a:off x="720000" y="2724500"/>
            <a:ext cx="29706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26" name="Google Shape;26;p3"/>
          <p:cNvPicPr preferRelativeResize="0"/>
          <p:nvPr/>
        </p:nvPicPr>
        <p:blipFill rotWithShape="1">
          <a:blip r:embed="rId2">
            <a:alphaModFix/>
          </a:blip>
          <a:srcRect b="19768" l="7340" r="4538" t="0"/>
          <a:stretch/>
        </p:blipFill>
        <p:spPr>
          <a:xfrm rot="-2147249">
            <a:off x="1521898" y="4378968"/>
            <a:ext cx="3055748" cy="210820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14" name="Shape 214"/>
        <p:cNvGrpSpPr/>
        <p:nvPr/>
      </p:nvGrpSpPr>
      <p:grpSpPr>
        <a:xfrm>
          <a:off x="0" y="0"/>
          <a:ext cx="0" cy="0"/>
          <a:chOff x="0" y="0"/>
          <a:chExt cx="0" cy="0"/>
        </a:xfrm>
      </p:grpSpPr>
      <p:pic>
        <p:nvPicPr>
          <p:cNvPr id="215" name="Google Shape;215;p21"/>
          <p:cNvPicPr preferRelativeResize="0"/>
          <p:nvPr/>
        </p:nvPicPr>
        <p:blipFill rotWithShape="1">
          <a:blip r:embed="rId2">
            <a:alphaModFix/>
          </a:blip>
          <a:srcRect b="19768" l="7340" r="4538" t="0"/>
          <a:stretch/>
        </p:blipFill>
        <p:spPr>
          <a:xfrm rot="-9443434">
            <a:off x="-423633" y="4186073"/>
            <a:ext cx="2583231" cy="1782212"/>
          </a:xfrm>
          <a:prstGeom prst="rect">
            <a:avLst/>
          </a:prstGeom>
          <a:noFill/>
          <a:ln>
            <a:noFill/>
          </a:ln>
        </p:spPr>
      </p:pic>
      <p:pic>
        <p:nvPicPr>
          <p:cNvPr id="216" name="Google Shape;216;p21"/>
          <p:cNvPicPr preferRelativeResize="0"/>
          <p:nvPr/>
        </p:nvPicPr>
        <p:blipFill>
          <a:blip r:embed="rId3">
            <a:alphaModFix/>
          </a:blip>
          <a:stretch>
            <a:fillRect/>
          </a:stretch>
        </p:blipFill>
        <p:spPr>
          <a:xfrm rot="-8100000">
            <a:off x="3490802" y="4311231"/>
            <a:ext cx="755727" cy="572699"/>
          </a:xfrm>
          <a:prstGeom prst="rect">
            <a:avLst/>
          </a:prstGeom>
          <a:noFill/>
          <a:ln>
            <a:noFill/>
          </a:ln>
        </p:spPr>
      </p:pic>
      <p:sp>
        <p:nvSpPr>
          <p:cNvPr id="217" name="Google Shape;217;p21"/>
          <p:cNvSpPr txBox="1"/>
          <p:nvPr>
            <p:ph idx="1" type="subTitle"/>
          </p:nvPr>
        </p:nvSpPr>
        <p:spPr>
          <a:xfrm>
            <a:off x="720000" y="2571525"/>
            <a:ext cx="2907600" cy="93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21"/>
          <p:cNvSpPr txBox="1"/>
          <p:nvPr>
            <p:ph type="title"/>
          </p:nvPr>
        </p:nvSpPr>
        <p:spPr>
          <a:xfrm>
            <a:off x="720000" y="937425"/>
            <a:ext cx="2907600" cy="16341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None/>
              <a:defRPr>
                <a:solidFill>
                  <a:srgbClr val="000000"/>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19" name="Shape 219"/>
        <p:cNvGrpSpPr/>
        <p:nvPr/>
      </p:nvGrpSpPr>
      <p:grpSpPr>
        <a:xfrm>
          <a:off x="0" y="0"/>
          <a:ext cx="0" cy="0"/>
          <a:chOff x="0" y="0"/>
          <a:chExt cx="0" cy="0"/>
        </a:xfrm>
      </p:grpSpPr>
      <p:sp>
        <p:nvSpPr>
          <p:cNvPr id="220" name="Google Shape;220;p22"/>
          <p:cNvSpPr/>
          <p:nvPr/>
        </p:nvSpPr>
        <p:spPr>
          <a:xfrm>
            <a:off x="6263725" y="-3459750"/>
            <a:ext cx="4830000" cy="48303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7954075" y="3694355"/>
            <a:ext cx="1449300" cy="14493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rgbClr val="4877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4630225" y="4529225"/>
            <a:ext cx="1633500" cy="16335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3" name="Google Shape;223;p22"/>
          <p:cNvPicPr preferRelativeResize="0"/>
          <p:nvPr/>
        </p:nvPicPr>
        <p:blipFill rotWithShape="1">
          <a:blip r:embed="rId2">
            <a:alphaModFix/>
          </a:blip>
          <a:srcRect b="19768" l="7340" r="4538" t="0"/>
          <a:stretch/>
        </p:blipFill>
        <p:spPr>
          <a:xfrm rot="8474785">
            <a:off x="7283237" y="3807780"/>
            <a:ext cx="3013777" cy="2079243"/>
          </a:xfrm>
          <a:prstGeom prst="rect">
            <a:avLst/>
          </a:prstGeom>
          <a:noFill/>
          <a:ln>
            <a:noFill/>
          </a:ln>
        </p:spPr>
      </p:pic>
      <p:pic>
        <p:nvPicPr>
          <p:cNvPr id="224" name="Google Shape;224;p22"/>
          <p:cNvPicPr preferRelativeResize="0"/>
          <p:nvPr/>
        </p:nvPicPr>
        <p:blipFill rotWithShape="1">
          <a:blip r:embed="rId2">
            <a:alphaModFix/>
          </a:blip>
          <a:srcRect b="19768" l="7340" r="4538" t="0"/>
          <a:stretch/>
        </p:blipFill>
        <p:spPr>
          <a:xfrm rot="-8099949">
            <a:off x="4168699" y="-1716088"/>
            <a:ext cx="3661250" cy="2525976"/>
          </a:xfrm>
          <a:prstGeom prst="rect">
            <a:avLst/>
          </a:prstGeom>
          <a:noFill/>
          <a:ln>
            <a:noFill/>
          </a:ln>
        </p:spPr>
      </p:pic>
      <p:sp>
        <p:nvSpPr>
          <p:cNvPr id="225" name="Google Shape;225;p22"/>
          <p:cNvSpPr txBox="1"/>
          <p:nvPr>
            <p:ph type="title"/>
          </p:nvPr>
        </p:nvSpPr>
        <p:spPr>
          <a:xfrm>
            <a:off x="4804200" y="1714163"/>
            <a:ext cx="3619800" cy="11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6" name="Google Shape;226;p22"/>
          <p:cNvSpPr txBox="1"/>
          <p:nvPr>
            <p:ph idx="1" type="subTitle"/>
          </p:nvPr>
        </p:nvSpPr>
        <p:spPr>
          <a:xfrm>
            <a:off x="4804125" y="2775125"/>
            <a:ext cx="3619800" cy="713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227" name="Shape 227"/>
        <p:cNvGrpSpPr/>
        <p:nvPr/>
      </p:nvGrpSpPr>
      <p:grpSpPr>
        <a:xfrm>
          <a:off x="0" y="0"/>
          <a:ext cx="0" cy="0"/>
          <a:chOff x="0" y="0"/>
          <a:chExt cx="0" cy="0"/>
        </a:xfrm>
      </p:grpSpPr>
      <p:grpSp>
        <p:nvGrpSpPr>
          <p:cNvPr id="228" name="Google Shape;228;p23"/>
          <p:cNvGrpSpPr/>
          <p:nvPr/>
        </p:nvGrpSpPr>
        <p:grpSpPr>
          <a:xfrm>
            <a:off x="-2317973" y="-4060325"/>
            <a:ext cx="13821732" cy="11738205"/>
            <a:chOff x="-2317973" y="-4060325"/>
            <a:chExt cx="13821732" cy="11738205"/>
          </a:xfrm>
        </p:grpSpPr>
        <p:sp>
          <p:nvSpPr>
            <p:cNvPr id="229" name="Google Shape;229;p23"/>
            <p:cNvSpPr/>
            <p:nvPr/>
          </p:nvSpPr>
          <p:spPr>
            <a:xfrm>
              <a:off x="-619200" y="-4060325"/>
              <a:ext cx="4830000" cy="48303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5138400" y="430200"/>
              <a:ext cx="2374500" cy="23745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a:off x="5138400" y="1796475"/>
              <a:ext cx="4830000" cy="48303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23"/>
            <p:cNvPicPr preferRelativeResize="0"/>
            <p:nvPr/>
          </p:nvPicPr>
          <p:blipFill rotWithShape="1">
            <a:blip r:embed="rId2">
              <a:alphaModFix/>
            </a:blip>
            <a:srcRect b="19768" l="7340" r="4538" t="0"/>
            <a:stretch/>
          </p:blipFill>
          <p:spPr>
            <a:xfrm rot="9000006">
              <a:off x="6631531" y="3074710"/>
              <a:ext cx="4407288" cy="3040679"/>
            </a:xfrm>
            <a:prstGeom prst="rect">
              <a:avLst/>
            </a:prstGeom>
            <a:noFill/>
            <a:ln>
              <a:noFill/>
            </a:ln>
          </p:spPr>
        </p:pic>
        <p:pic>
          <p:nvPicPr>
            <p:cNvPr id="233" name="Google Shape;233;p23"/>
            <p:cNvPicPr preferRelativeResize="0"/>
            <p:nvPr/>
          </p:nvPicPr>
          <p:blipFill rotWithShape="1">
            <a:blip r:embed="rId2">
              <a:alphaModFix/>
            </a:blip>
            <a:srcRect b="19768" l="7340" r="4538" t="0"/>
            <a:stretch/>
          </p:blipFill>
          <p:spPr>
            <a:xfrm rot="10078522">
              <a:off x="2368356" y="-2528990"/>
              <a:ext cx="4407288" cy="3040677"/>
            </a:xfrm>
            <a:prstGeom prst="rect">
              <a:avLst/>
            </a:prstGeom>
            <a:noFill/>
            <a:ln>
              <a:noFill/>
            </a:ln>
          </p:spPr>
        </p:pic>
        <p:pic>
          <p:nvPicPr>
            <p:cNvPr id="234" name="Google Shape;234;p23"/>
            <p:cNvPicPr preferRelativeResize="0"/>
            <p:nvPr/>
          </p:nvPicPr>
          <p:blipFill rotWithShape="1">
            <a:blip r:embed="rId2">
              <a:alphaModFix/>
            </a:blip>
            <a:srcRect b="19768" l="7340" r="4538" t="0"/>
            <a:stretch/>
          </p:blipFill>
          <p:spPr>
            <a:xfrm rot="-8099992">
              <a:off x="-1888368" y="3524285"/>
              <a:ext cx="4407289" cy="3040676"/>
            </a:xfrm>
            <a:prstGeom prst="rect">
              <a:avLst/>
            </a:prstGeom>
            <a:noFill/>
            <a:ln>
              <a:noFill/>
            </a:ln>
          </p:spPr>
        </p:pic>
        <p:pic>
          <p:nvPicPr>
            <p:cNvPr id="235" name="Google Shape;235;p23"/>
            <p:cNvPicPr preferRelativeResize="0"/>
            <p:nvPr/>
          </p:nvPicPr>
          <p:blipFill>
            <a:blip r:embed="rId3">
              <a:alphaModFix/>
            </a:blip>
            <a:stretch>
              <a:fillRect/>
            </a:stretch>
          </p:blipFill>
          <p:spPr>
            <a:xfrm rot="2051224">
              <a:off x="8207843" y="271354"/>
              <a:ext cx="709013" cy="537293"/>
            </a:xfrm>
            <a:prstGeom prst="rect">
              <a:avLst/>
            </a:prstGeom>
            <a:noFill/>
            <a:ln>
              <a:noFill/>
            </a:ln>
          </p:spPr>
        </p:pic>
      </p:grpSp>
      <p:sp>
        <p:nvSpPr>
          <p:cNvPr id="236" name="Google Shape;236;p23"/>
          <p:cNvSpPr txBox="1"/>
          <p:nvPr>
            <p:ph idx="1" type="subTitle"/>
          </p:nvPr>
        </p:nvSpPr>
        <p:spPr>
          <a:xfrm>
            <a:off x="720000" y="2571525"/>
            <a:ext cx="3274200" cy="93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atin typeface="Darker Grotesque"/>
                <a:ea typeface="Darker Grotesque"/>
                <a:cs typeface="Darker Grotesque"/>
                <a:sym typeface="Darker Grotesqu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23"/>
          <p:cNvSpPr txBox="1"/>
          <p:nvPr>
            <p:ph type="title"/>
          </p:nvPr>
        </p:nvSpPr>
        <p:spPr>
          <a:xfrm>
            <a:off x="720000" y="937425"/>
            <a:ext cx="3490800" cy="16341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None/>
              <a:defRPr sz="36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238" name="Google Shape;238;p23"/>
          <p:cNvGrpSpPr/>
          <p:nvPr/>
        </p:nvGrpSpPr>
        <p:grpSpPr>
          <a:xfrm>
            <a:off x="8757674" y="1149708"/>
            <a:ext cx="43276" cy="411646"/>
            <a:chOff x="1256711" y="1178908"/>
            <a:chExt cx="43276" cy="411646"/>
          </a:xfrm>
        </p:grpSpPr>
        <p:grpSp>
          <p:nvGrpSpPr>
            <p:cNvPr id="239" name="Google Shape;239;p23"/>
            <p:cNvGrpSpPr/>
            <p:nvPr/>
          </p:nvGrpSpPr>
          <p:grpSpPr>
            <a:xfrm>
              <a:off x="1256711" y="1178908"/>
              <a:ext cx="43276" cy="184846"/>
              <a:chOff x="1256700" y="1103575"/>
              <a:chExt cx="60900" cy="260200"/>
            </a:xfrm>
          </p:grpSpPr>
          <p:sp>
            <p:nvSpPr>
              <p:cNvPr id="240" name="Google Shape;240;p23"/>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1256711" y="1405708"/>
              <a:ext cx="43276" cy="184846"/>
              <a:chOff x="1256700" y="1103575"/>
              <a:chExt cx="60900" cy="260200"/>
            </a:xfrm>
          </p:grpSpPr>
          <p:sp>
            <p:nvSpPr>
              <p:cNvPr id="244" name="Google Shape;244;p23"/>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2">
    <p:spTree>
      <p:nvGrpSpPr>
        <p:cNvPr id="247" name="Shape 247"/>
        <p:cNvGrpSpPr/>
        <p:nvPr/>
      </p:nvGrpSpPr>
      <p:grpSpPr>
        <a:xfrm>
          <a:off x="0" y="0"/>
          <a:ext cx="0" cy="0"/>
          <a:chOff x="0" y="0"/>
          <a:chExt cx="0" cy="0"/>
        </a:xfrm>
      </p:grpSpPr>
      <p:sp>
        <p:nvSpPr>
          <p:cNvPr id="248" name="Google Shape;248;p24"/>
          <p:cNvSpPr txBox="1"/>
          <p:nvPr>
            <p:ph idx="1" type="subTitle"/>
          </p:nvPr>
        </p:nvSpPr>
        <p:spPr>
          <a:xfrm>
            <a:off x="720000" y="2571525"/>
            <a:ext cx="3269100" cy="939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atin typeface="Darker Grotesque"/>
                <a:ea typeface="Darker Grotesque"/>
                <a:cs typeface="Darker Grotesque"/>
                <a:sym typeface="Darker Grotesqu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24"/>
          <p:cNvSpPr txBox="1"/>
          <p:nvPr>
            <p:ph type="title"/>
          </p:nvPr>
        </p:nvSpPr>
        <p:spPr>
          <a:xfrm>
            <a:off x="720000" y="937425"/>
            <a:ext cx="3490800" cy="16341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None/>
              <a:defRPr sz="36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50" name="Google Shape;250;p24"/>
          <p:cNvSpPr/>
          <p:nvPr/>
        </p:nvSpPr>
        <p:spPr>
          <a:xfrm>
            <a:off x="1181400" y="4001050"/>
            <a:ext cx="3029400" cy="30294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6009000" y="-2258775"/>
            <a:ext cx="4830000" cy="48303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2" name="Google Shape;252;p24"/>
          <p:cNvPicPr preferRelativeResize="0"/>
          <p:nvPr/>
        </p:nvPicPr>
        <p:blipFill rotWithShape="1">
          <a:blip r:embed="rId2">
            <a:alphaModFix/>
          </a:blip>
          <a:srcRect b="19768" l="7340" r="4538" t="0"/>
          <a:stretch/>
        </p:blipFill>
        <p:spPr>
          <a:xfrm rot="9000006">
            <a:off x="6631531" y="3074710"/>
            <a:ext cx="4407288" cy="3040679"/>
          </a:xfrm>
          <a:prstGeom prst="rect">
            <a:avLst/>
          </a:prstGeom>
          <a:noFill/>
          <a:ln>
            <a:noFill/>
          </a:ln>
        </p:spPr>
      </p:pic>
      <p:pic>
        <p:nvPicPr>
          <p:cNvPr id="253" name="Google Shape;253;p24"/>
          <p:cNvPicPr preferRelativeResize="0"/>
          <p:nvPr/>
        </p:nvPicPr>
        <p:blipFill rotWithShape="1">
          <a:blip r:embed="rId2">
            <a:alphaModFix/>
          </a:blip>
          <a:srcRect b="19768" l="7340" r="4538" t="0"/>
          <a:stretch/>
        </p:blipFill>
        <p:spPr>
          <a:xfrm rot="10078522">
            <a:off x="2368356" y="-2528990"/>
            <a:ext cx="4407288" cy="3040677"/>
          </a:xfrm>
          <a:prstGeom prst="rect">
            <a:avLst/>
          </a:prstGeom>
          <a:noFill/>
          <a:ln>
            <a:noFill/>
          </a:ln>
        </p:spPr>
      </p:pic>
      <p:pic>
        <p:nvPicPr>
          <p:cNvPr id="254" name="Google Shape;254;p24"/>
          <p:cNvPicPr preferRelativeResize="0"/>
          <p:nvPr/>
        </p:nvPicPr>
        <p:blipFill rotWithShape="1">
          <a:blip r:embed="rId2">
            <a:alphaModFix/>
          </a:blip>
          <a:srcRect b="19768" l="7340" r="4538" t="0"/>
          <a:stretch/>
        </p:blipFill>
        <p:spPr>
          <a:xfrm rot="-8099992">
            <a:off x="-1888368" y="3524285"/>
            <a:ext cx="4407289" cy="3040676"/>
          </a:xfrm>
          <a:prstGeom prst="rect">
            <a:avLst/>
          </a:prstGeom>
          <a:noFill/>
          <a:ln>
            <a:noFill/>
          </a:ln>
        </p:spPr>
      </p:pic>
      <p:pic>
        <p:nvPicPr>
          <p:cNvPr id="255" name="Google Shape;255;p24"/>
          <p:cNvPicPr preferRelativeResize="0"/>
          <p:nvPr/>
        </p:nvPicPr>
        <p:blipFill>
          <a:blip r:embed="rId3">
            <a:alphaModFix/>
          </a:blip>
          <a:stretch>
            <a:fillRect/>
          </a:stretch>
        </p:blipFill>
        <p:spPr>
          <a:xfrm rot="2051224">
            <a:off x="8207843" y="271354"/>
            <a:ext cx="709013" cy="537293"/>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
    <p:spTree>
      <p:nvGrpSpPr>
        <p:cNvPr id="256" name="Shape 256"/>
        <p:cNvGrpSpPr/>
        <p:nvPr/>
      </p:nvGrpSpPr>
      <p:grpSpPr>
        <a:xfrm>
          <a:off x="0" y="0"/>
          <a:ext cx="0" cy="0"/>
          <a:chOff x="0" y="0"/>
          <a:chExt cx="0" cy="0"/>
        </a:xfrm>
      </p:grpSpPr>
      <p:grpSp>
        <p:nvGrpSpPr>
          <p:cNvPr id="257" name="Google Shape;257;p25"/>
          <p:cNvGrpSpPr/>
          <p:nvPr/>
        </p:nvGrpSpPr>
        <p:grpSpPr>
          <a:xfrm>
            <a:off x="-2344775" y="-2589231"/>
            <a:ext cx="12917401" cy="9745054"/>
            <a:chOff x="-2344775" y="-2589231"/>
            <a:chExt cx="12917401" cy="9745054"/>
          </a:xfrm>
        </p:grpSpPr>
        <p:sp>
          <p:nvSpPr>
            <p:cNvPr id="258" name="Google Shape;258;p25"/>
            <p:cNvSpPr/>
            <p:nvPr/>
          </p:nvSpPr>
          <p:spPr>
            <a:xfrm>
              <a:off x="-1399850" y="-1548525"/>
              <a:ext cx="4830000" cy="48303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9" name="Google Shape;259;p25"/>
            <p:cNvPicPr preferRelativeResize="0"/>
            <p:nvPr/>
          </p:nvPicPr>
          <p:blipFill rotWithShape="1">
            <a:blip r:embed="rId2">
              <a:alphaModFix/>
            </a:blip>
            <a:srcRect b="19768" l="7340" r="4538" t="0"/>
            <a:stretch/>
          </p:blipFill>
          <p:spPr>
            <a:xfrm flipH="1" rot="-7598237">
              <a:off x="-2013436" y="2845613"/>
              <a:ext cx="4407288" cy="3040677"/>
            </a:xfrm>
            <a:prstGeom prst="rect">
              <a:avLst/>
            </a:prstGeom>
            <a:noFill/>
            <a:ln>
              <a:noFill/>
            </a:ln>
          </p:spPr>
        </p:pic>
        <p:pic>
          <p:nvPicPr>
            <p:cNvPr id="260" name="Google Shape;260;p25"/>
            <p:cNvPicPr preferRelativeResize="0"/>
            <p:nvPr/>
          </p:nvPicPr>
          <p:blipFill rotWithShape="1">
            <a:blip r:embed="rId2">
              <a:alphaModFix/>
            </a:blip>
            <a:srcRect b="19768" l="7340" r="4538" t="0"/>
            <a:stretch/>
          </p:blipFill>
          <p:spPr>
            <a:xfrm flipH="1" rot="-772855">
              <a:off x="3713616" y="-2136240"/>
              <a:ext cx="4407289" cy="3040677"/>
            </a:xfrm>
            <a:prstGeom prst="rect">
              <a:avLst/>
            </a:prstGeom>
            <a:noFill/>
            <a:ln>
              <a:noFill/>
            </a:ln>
          </p:spPr>
        </p:pic>
        <p:pic>
          <p:nvPicPr>
            <p:cNvPr id="261" name="Google Shape;261;p25"/>
            <p:cNvPicPr preferRelativeResize="0"/>
            <p:nvPr/>
          </p:nvPicPr>
          <p:blipFill rotWithShape="1">
            <a:blip r:embed="rId2">
              <a:alphaModFix/>
            </a:blip>
            <a:srcRect b="19768" l="7340" r="4538" t="0"/>
            <a:stretch/>
          </p:blipFill>
          <p:spPr>
            <a:xfrm flipH="1" rot="9574638">
              <a:off x="5773341" y="3441765"/>
              <a:ext cx="4407289" cy="3040673"/>
            </a:xfrm>
            <a:prstGeom prst="rect">
              <a:avLst/>
            </a:prstGeom>
            <a:noFill/>
            <a:ln>
              <a:noFill/>
            </a:ln>
          </p:spPr>
        </p:pic>
        <p:pic>
          <p:nvPicPr>
            <p:cNvPr id="262" name="Google Shape;262;p25"/>
            <p:cNvPicPr preferRelativeResize="0"/>
            <p:nvPr/>
          </p:nvPicPr>
          <p:blipFill>
            <a:blip r:embed="rId3">
              <a:alphaModFix/>
            </a:blip>
            <a:stretch>
              <a:fillRect/>
            </a:stretch>
          </p:blipFill>
          <p:spPr>
            <a:xfrm flipH="1" rot="-2051224">
              <a:off x="268928" y="271354"/>
              <a:ext cx="709013" cy="537293"/>
            </a:xfrm>
            <a:prstGeom prst="rect">
              <a:avLst/>
            </a:prstGeom>
            <a:noFill/>
            <a:ln>
              <a:noFill/>
            </a:ln>
          </p:spPr>
        </p:pic>
      </p:grpSp>
      <p:sp>
        <p:nvSpPr>
          <p:cNvPr id="263" name="Google Shape;263;p25"/>
          <p:cNvSpPr txBox="1"/>
          <p:nvPr>
            <p:ph idx="1" type="subTitle"/>
          </p:nvPr>
        </p:nvSpPr>
        <p:spPr>
          <a:xfrm>
            <a:off x="5215650" y="2571525"/>
            <a:ext cx="3188700" cy="939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latin typeface="Darker Grotesque"/>
                <a:ea typeface="Darker Grotesque"/>
                <a:cs typeface="Darker Grotesque"/>
                <a:sym typeface="Darker Grotesqu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64" name="Google Shape;264;p25"/>
          <p:cNvSpPr txBox="1"/>
          <p:nvPr>
            <p:ph type="title"/>
          </p:nvPr>
        </p:nvSpPr>
        <p:spPr>
          <a:xfrm>
            <a:off x="4913575" y="937425"/>
            <a:ext cx="3490800" cy="1634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300"/>
              <a:buNone/>
              <a:defRPr sz="3600"/>
            </a:lvl1pPr>
            <a:lvl2pPr lvl="1" rtl="0" algn="r">
              <a:spcBef>
                <a:spcPts val="0"/>
              </a:spcBef>
              <a:spcAft>
                <a:spcPts val="0"/>
              </a:spcAft>
              <a:buSzPts val="2500"/>
              <a:buNone/>
              <a:defRPr/>
            </a:lvl2pPr>
            <a:lvl3pPr lvl="2" rtl="0" algn="r">
              <a:spcBef>
                <a:spcPts val="0"/>
              </a:spcBef>
              <a:spcAft>
                <a:spcPts val="0"/>
              </a:spcAft>
              <a:buSzPts val="2500"/>
              <a:buNone/>
              <a:defRPr/>
            </a:lvl3pPr>
            <a:lvl4pPr lvl="3" rtl="0" algn="r">
              <a:spcBef>
                <a:spcPts val="0"/>
              </a:spcBef>
              <a:spcAft>
                <a:spcPts val="0"/>
              </a:spcAft>
              <a:buSzPts val="2500"/>
              <a:buNone/>
              <a:defRPr/>
            </a:lvl4pPr>
            <a:lvl5pPr lvl="4" rtl="0" algn="r">
              <a:spcBef>
                <a:spcPts val="0"/>
              </a:spcBef>
              <a:spcAft>
                <a:spcPts val="0"/>
              </a:spcAft>
              <a:buSzPts val="2500"/>
              <a:buNone/>
              <a:defRPr/>
            </a:lvl5pPr>
            <a:lvl6pPr lvl="5" rtl="0" algn="r">
              <a:spcBef>
                <a:spcPts val="0"/>
              </a:spcBef>
              <a:spcAft>
                <a:spcPts val="0"/>
              </a:spcAft>
              <a:buSzPts val="2500"/>
              <a:buNone/>
              <a:defRPr/>
            </a:lvl6pPr>
            <a:lvl7pPr lvl="6" rtl="0" algn="r">
              <a:spcBef>
                <a:spcPts val="0"/>
              </a:spcBef>
              <a:spcAft>
                <a:spcPts val="0"/>
              </a:spcAft>
              <a:buSzPts val="2500"/>
              <a:buNone/>
              <a:defRPr/>
            </a:lvl7pPr>
            <a:lvl8pPr lvl="7" rtl="0" algn="r">
              <a:spcBef>
                <a:spcPts val="0"/>
              </a:spcBef>
              <a:spcAft>
                <a:spcPts val="0"/>
              </a:spcAft>
              <a:buSzPts val="2500"/>
              <a:buNone/>
              <a:defRPr/>
            </a:lvl8pPr>
            <a:lvl9pPr lvl="8" rtl="0" algn="r">
              <a:spcBef>
                <a:spcPts val="0"/>
              </a:spcBef>
              <a:spcAft>
                <a:spcPts val="0"/>
              </a:spcAft>
              <a:buSzPts val="2500"/>
              <a:buNone/>
              <a:defRPr/>
            </a:lvl9pPr>
          </a:lstStyle>
          <a:p/>
        </p:txBody>
      </p:sp>
      <p:grpSp>
        <p:nvGrpSpPr>
          <p:cNvPr id="265" name="Google Shape;265;p25"/>
          <p:cNvGrpSpPr/>
          <p:nvPr/>
        </p:nvGrpSpPr>
        <p:grpSpPr>
          <a:xfrm>
            <a:off x="8757674" y="997308"/>
            <a:ext cx="43276" cy="411646"/>
            <a:chOff x="1256711" y="1178908"/>
            <a:chExt cx="43276" cy="411646"/>
          </a:xfrm>
        </p:grpSpPr>
        <p:grpSp>
          <p:nvGrpSpPr>
            <p:cNvPr id="266" name="Google Shape;266;p25"/>
            <p:cNvGrpSpPr/>
            <p:nvPr/>
          </p:nvGrpSpPr>
          <p:grpSpPr>
            <a:xfrm>
              <a:off x="1256711" y="1178908"/>
              <a:ext cx="43276" cy="184846"/>
              <a:chOff x="1256700" y="1103575"/>
              <a:chExt cx="60900" cy="260200"/>
            </a:xfrm>
          </p:grpSpPr>
          <p:sp>
            <p:nvSpPr>
              <p:cNvPr id="267" name="Google Shape;267;p25"/>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5"/>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5"/>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25"/>
            <p:cNvGrpSpPr/>
            <p:nvPr/>
          </p:nvGrpSpPr>
          <p:grpSpPr>
            <a:xfrm>
              <a:off x="1256711" y="1405708"/>
              <a:ext cx="43276" cy="184846"/>
              <a:chOff x="1256700" y="1103575"/>
              <a:chExt cx="60900" cy="260200"/>
            </a:xfrm>
          </p:grpSpPr>
          <p:sp>
            <p:nvSpPr>
              <p:cNvPr id="271" name="Google Shape;271;p25"/>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5"/>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5"/>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TITLE_AND_DESCRIPTION_1_1">
    <p:spTree>
      <p:nvGrpSpPr>
        <p:cNvPr id="274" name="Shape 274"/>
        <p:cNvGrpSpPr/>
        <p:nvPr/>
      </p:nvGrpSpPr>
      <p:grpSpPr>
        <a:xfrm>
          <a:off x="0" y="0"/>
          <a:ext cx="0" cy="0"/>
          <a:chOff x="0" y="0"/>
          <a:chExt cx="0" cy="0"/>
        </a:xfrm>
      </p:grpSpPr>
      <p:pic>
        <p:nvPicPr>
          <p:cNvPr id="275" name="Google Shape;275;p26"/>
          <p:cNvPicPr preferRelativeResize="0"/>
          <p:nvPr/>
        </p:nvPicPr>
        <p:blipFill rotWithShape="1">
          <a:blip r:embed="rId2">
            <a:alphaModFix/>
          </a:blip>
          <a:srcRect b="19768" l="7340" r="4538" t="0"/>
          <a:stretch/>
        </p:blipFill>
        <p:spPr>
          <a:xfrm rot="2700000">
            <a:off x="6672931" y="-1259200"/>
            <a:ext cx="4011591" cy="2767652"/>
          </a:xfrm>
          <a:prstGeom prst="rect">
            <a:avLst/>
          </a:prstGeom>
          <a:noFill/>
          <a:ln>
            <a:noFill/>
          </a:ln>
        </p:spPr>
      </p:pic>
      <p:sp>
        <p:nvSpPr>
          <p:cNvPr id="276" name="Google Shape;276;p26"/>
          <p:cNvSpPr txBox="1"/>
          <p:nvPr>
            <p:ph type="title"/>
          </p:nvPr>
        </p:nvSpPr>
        <p:spPr>
          <a:xfrm>
            <a:off x="4692850" y="1168450"/>
            <a:ext cx="3711600" cy="1403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2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7" name="Google Shape;277;p26"/>
          <p:cNvSpPr txBox="1"/>
          <p:nvPr>
            <p:ph hasCustomPrompt="1" idx="2" type="title"/>
          </p:nvPr>
        </p:nvSpPr>
        <p:spPr>
          <a:xfrm>
            <a:off x="6804550" y="3532125"/>
            <a:ext cx="1599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8" name="Google Shape;278;p26"/>
          <p:cNvSpPr txBox="1"/>
          <p:nvPr>
            <p:ph idx="1" type="subTitle"/>
          </p:nvPr>
        </p:nvSpPr>
        <p:spPr>
          <a:xfrm>
            <a:off x="5433850" y="2572100"/>
            <a:ext cx="2970600" cy="713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9" name="Google Shape;279;p26"/>
          <p:cNvSpPr/>
          <p:nvPr/>
        </p:nvSpPr>
        <p:spPr>
          <a:xfrm>
            <a:off x="4692850" y="4507850"/>
            <a:ext cx="2374500" cy="23745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280" name="Shape 280"/>
        <p:cNvGrpSpPr/>
        <p:nvPr/>
      </p:nvGrpSpPr>
      <p:grpSpPr>
        <a:xfrm>
          <a:off x="0" y="0"/>
          <a:ext cx="0" cy="0"/>
          <a:chOff x="0" y="0"/>
          <a:chExt cx="0" cy="0"/>
        </a:xfrm>
      </p:grpSpPr>
      <p:grpSp>
        <p:nvGrpSpPr>
          <p:cNvPr id="281" name="Google Shape;281;p27"/>
          <p:cNvGrpSpPr/>
          <p:nvPr/>
        </p:nvGrpSpPr>
        <p:grpSpPr>
          <a:xfrm flipH="1">
            <a:off x="-1216757" y="-950433"/>
            <a:ext cx="11676113" cy="7161288"/>
            <a:chOff x="-1285495" y="-726333"/>
            <a:chExt cx="11676113" cy="7161288"/>
          </a:xfrm>
        </p:grpSpPr>
        <p:pic>
          <p:nvPicPr>
            <p:cNvPr id="282" name="Google Shape;282;p27"/>
            <p:cNvPicPr preferRelativeResize="0"/>
            <p:nvPr/>
          </p:nvPicPr>
          <p:blipFill rotWithShape="1">
            <a:blip r:embed="rId2">
              <a:alphaModFix/>
            </a:blip>
            <a:srcRect b="19768" l="7340" r="4538" t="0"/>
            <a:stretch/>
          </p:blipFill>
          <p:spPr>
            <a:xfrm flipH="1" rot="-9298886">
              <a:off x="-1047270" y="4343254"/>
              <a:ext cx="2406997" cy="1660632"/>
            </a:xfrm>
            <a:prstGeom prst="rect">
              <a:avLst/>
            </a:prstGeom>
            <a:noFill/>
            <a:ln>
              <a:noFill/>
            </a:ln>
          </p:spPr>
        </p:pic>
        <p:pic>
          <p:nvPicPr>
            <p:cNvPr id="283" name="Google Shape;283;p27"/>
            <p:cNvPicPr preferRelativeResize="0"/>
            <p:nvPr/>
          </p:nvPicPr>
          <p:blipFill rotWithShape="1">
            <a:blip r:embed="rId2">
              <a:alphaModFix/>
            </a:blip>
            <a:srcRect b="19768" l="7340" r="4538" t="0"/>
            <a:stretch/>
          </p:blipFill>
          <p:spPr>
            <a:xfrm flipH="1" rot="3056069">
              <a:off x="7783994" y="-98945"/>
              <a:ext cx="2406993" cy="1660631"/>
            </a:xfrm>
            <a:prstGeom prst="rect">
              <a:avLst/>
            </a:prstGeom>
            <a:noFill/>
            <a:ln>
              <a:noFill/>
            </a:ln>
          </p:spPr>
        </p:pic>
      </p:grpSp>
      <p:sp>
        <p:nvSpPr>
          <p:cNvPr id="284" name="Google Shape;284;p27"/>
          <p:cNvSpPr/>
          <p:nvPr/>
        </p:nvSpPr>
        <p:spPr>
          <a:xfrm>
            <a:off x="7456575" y="-1623700"/>
            <a:ext cx="3034500" cy="30345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1601950" y="4208800"/>
            <a:ext cx="3034500" cy="3034500"/>
          </a:xfrm>
          <a:prstGeom prst="ellipse">
            <a:avLst/>
          </a:prstGeom>
          <a:solidFill>
            <a:schemeClr val="dk2"/>
          </a:solidFill>
          <a:ln>
            <a:noFill/>
          </a:ln>
          <a:effectLst>
            <a:outerShdw blurRad="57150" rotWithShape="0" algn="bl" dir="1896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txBox="1"/>
          <p:nvPr>
            <p:ph idx="1" type="body"/>
          </p:nvPr>
        </p:nvSpPr>
        <p:spPr>
          <a:xfrm>
            <a:off x="720000" y="1152475"/>
            <a:ext cx="3613500" cy="34164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Char char="●"/>
              <a:defRPr sz="1400"/>
            </a:lvl1pPr>
            <a:lvl2pPr indent="-330200" lvl="1" marL="914400" rtl="0">
              <a:lnSpc>
                <a:spcPct val="115000"/>
              </a:lnSpc>
              <a:spcBef>
                <a:spcPts val="0"/>
              </a:spcBef>
              <a:spcAft>
                <a:spcPts val="0"/>
              </a:spcAft>
              <a:buSzPts val="1600"/>
              <a:buFont typeface="Nunito Light"/>
              <a:buChar char="○"/>
              <a:defRPr/>
            </a:lvl2pPr>
            <a:lvl3pPr indent="-323850" lvl="2" marL="1371600" rtl="0">
              <a:lnSpc>
                <a:spcPct val="115000"/>
              </a:lnSpc>
              <a:spcBef>
                <a:spcPts val="0"/>
              </a:spcBef>
              <a:spcAft>
                <a:spcPts val="0"/>
              </a:spcAft>
              <a:buSzPts val="1500"/>
              <a:buFont typeface="Nunito Light"/>
              <a:buChar char="■"/>
              <a:defRPr/>
            </a:lvl3pPr>
            <a:lvl4pPr indent="-323850" lvl="3" marL="1828800" rtl="0">
              <a:lnSpc>
                <a:spcPct val="115000"/>
              </a:lnSpc>
              <a:spcBef>
                <a:spcPts val="0"/>
              </a:spcBef>
              <a:spcAft>
                <a:spcPts val="0"/>
              </a:spcAft>
              <a:buSzPts val="1500"/>
              <a:buFont typeface="Nunito Light"/>
              <a:buChar char="●"/>
              <a:defRPr/>
            </a:lvl4pPr>
            <a:lvl5pPr indent="-317500" lvl="4" marL="2286000" rtl="0">
              <a:lnSpc>
                <a:spcPct val="115000"/>
              </a:lnSpc>
              <a:spcBef>
                <a:spcPts val="0"/>
              </a:spcBef>
              <a:spcAft>
                <a:spcPts val="0"/>
              </a:spcAft>
              <a:buSzPts val="1400"/>
              <a:buFont typeface="Nunito Light"/>
              <a:buChar char="○"/>
              <a:defRPr/>
            </a:lvl5pPr>
            <a:lvl6pPr indent="-317500" lvl="5" marL="2743200" rtl="0">
              <a:lnSpc>
                <a:spcPct val="115000"/>
              </a:lnSpc>
              <a:spcBef>
                <a:spcPts val="0"/>
              </a:spcBef>
              <a:spcAft>
                <a:spcPts val="0"/>
              </a:spcAft>
              <a:buSzPts val="1400"/>
              <a:buFont typeface="Nunito Light"/>
              <a:buChar char="■"/>
              <a:defRPr/>
            </a:lvl6pPr>
            <a:lvl7pPr indent="-311150" lvl="6" marL="3200400" rtl="0">
              <a:lnSpc>
                <a:spcPct val="115000"/>
              </a:lnSpc>
              <a:spcBef>
                <a:spcPts val="0"/>
              </a:spcBef>
              <a:spcAft>
                <a:spcPts val="0"/>
              </a:spcAft>
              <a:buSzPts val="1300"/>
              <a:buFont typeface="Nunito Light"/>
              <a:buChar char="●"/>
              <a:defRPr/>
            </a:lvl7pPr>
            <a:lvl8pPr indent="-311150" lvl="7" marL="3657600" rtl="0">
              <a:lnSpc>
                <a:spcPct val="115000"/>
              </a:lnSpc>
              <a:spcBef>
                <a:spcPts val="0"/>
              </a:spcBef>
              <a:spcAft>
                <a:spcPts val="0"/>
              </a:spcAft>
              <a:buSzPts val="1300"/>
              <a:buFont typeface="Nunito Light"/>
              <a:buChar char="○"/>
              <a:defRPr/>
            </a:lvl8pPr>
            <a:lvl9pPr indent="-304800" lvl="8" marL="4114800" rtl="0">
              <a:lnSpc>
                <a:spcPct val="115000"/>
              </a:lnSpc>
              <a:spcBef>
                <a:spcPts val="0"/>
              </a:spcBef>
              <a:spcAft>
                <a:spcPts val="0"/>
              </a:spcAft>
              <a:buSzPts val="1200"/>
              <a:buFont typeface="Nunito Light"/>
              <a:buChar char="■"/>
              <a:defRPr/>
            </a:lvl9pPr>
          </a:lstStyle>
          <a:p/>
        </p:txBody>
      </p:sp>
      <p:sp>
        <p:nvSpPr>
          <p:cNvPr id="287" name="Google Shape;287;p27"/>
          <p:cNvSpPr txBox="1"/>
          <p:nvPr>
            <p:ph idx="2" type="body"/>
          </p:nvPr>
        </p:nvSpPr>
        <p:spPr>
          <a:xfrm>
            <a:off x="4810500" y="1152475"/>
            <a:ext cx="3613500" cy="3416400"/>
          </a:xfrm>
          <a:prstGeom prst="rect">
            <a:avLst/>
          </a:prstGeom>
        </p:spPr>
        <p:txBody>
          <a:bodyPr anchorCtr="0" anchor="ctr" bIns="91425" lIns="91425" spcFirstLastPara="1" rIns="91425" wrap="square" tIns="91425">
            <a:noAutofit/>
          </a:bodyPr>
          <a:lstStyle>
            <a:lvl1pPr indent="-304800" lvl="0" marL="457200" marR="50800" rtl="0">
              <a:lnSpc>
                <a:spcPct val="100000"/>
              </a:lnSpc>
              <a:spcBef>
                <a:spcPts val="0"/>
              </a:spcBef>
              <a:spcAft>
                <a:spcPts val="0"/>
              </a:spcAft>
              <a:buSzPts val="1200"/>
              <a:buChar char="●"/>
              <a:defRPr sz="1200"/>
            </a:lvl1pPr>
            <a:lvl2pPr indent="-330200" lvl="1" marL="914400" rtl="0">
              <a:lnSpc>
                <a:spcPct val="115000"/>
              </a:lnSpc>
              <a:spcBef>
                <a:spcPts val="0"/>
              </a:spcBef>
              <a:spcAft>
                <a:spcPts val="0"/>
              </a:spcAft>
              <a:buSzPts val="1600"/>
              <a:buFont typeface="Nunito Light"/>
              <a:buChar char="○"/>
              <a:defRPr/>
            </a:lvl2pPr>
            <a:lvl3pPr indent="-323850" lvl="2" marL="1371600" rtl="0">
              <a:lnSpc>
                <a:spcPct val="115000"/>
              </a:lnSpc>
              <a:spcBef>
                <a:spcPts val="0"/>
              </a:spcBef>
              <a:spcAft>
                <a:spcPts val="0"/>
              </a:spcAft>
              <a:buSzPts val="1500"/>
              <a:buFont typeface="Nunito Light"/>
              <a:buChar char="■"/>
              <a:defRPr/>
            </a:lvl3pPr>
            <a:lvl4pPr indent="-323850" lvl="3" marL="1828800" rtl="0">
              <a:lnSpc>
                <a:spcPct val="115000"/>
              </a:lnSpc>
              <a:spcBef>
                <a:spcPts val="0"/>
              </a:spcBef>
              <a:spcAft>
                <a:spcPts val="0"/>
              </a:spcAft>
              <a:buSzPts val="1500"/>
              <a:buFont typeface="Nunito Light"/>
              <a:buChar char="●"/>
              <a:defRPr/>
            </a:lvl4pPr>
            <a:lvl5pPr indent="-317500" lvl="4" marL="2286000" rtl="0">
              <a:lnSpc>
                <a:spcPct val="115000"/>
              </a:lnSpc>
              <a:spcBef>
                <a:spcPts val="0"/>
              </a:spcBef>
              <a:spcAft>
                <a:spcPts val="0"/>
              </a:spcAft>
              <a:buSzPts val="1400"/>
              <a:buFont typeface="Nunito Light"/>
              <a:buChar char="○"/>
              <a:defRPr/>
            </a:lvl5pPr>
            <a:lvl6pPr indent="-317500" lvl="5" marL="2743200" rtl="0">
              <a:lnSpc>
                <a:spcPct val="115000"/>
              </a:lnSpc>
              <a:spcBef>
                <a:spcPts val="0"/>
              </a:spcBef>
              <a:spcAft>
                <a:spcPts val="0"/>
              </a:spcAft>
              <a:buSzPts val="1400"/>
              <a:buFont typeface="Nunito Light"/>
              <a:buChar char="■"/>
              <a:defRPr/>
            </a:lvl6pPr>
            <a:lvl7pPr indent="-311150" lvl="6" marL="3200400" rtl="0">
              <a:lnSpc>
                <a:spcPct val="115000"/>
              </a:lnSpc>
              <a:spcBef>
                <a:spcPts val="0"/>
              </a:spcBef>
              <a:spcAft>
                <a:spcPts val="0"/>
              </a:spcAft>
              <a:buSzPts val="1300"/>
              <a:buFont typeface="Nunito Light"/>
              <a:buChar char="●"/>
              <a:defRPr/>
            </a:lvl7pPr>
            <a:lvl8pPr indent="-311150" lvl="7" marL="3657600" rtl="0">
              <a:lnSpc>
                <a:spcPct val="115000"/>
              </a:lnSpc>
              <a:spcBef>
                <a:spcPts val="0"/>
              </a:spcBef>
              <a:spcAft>
                <a:spcPts val="0"/>
              </a:spcAft>
              <a:buSzPts val="1300"/>
              <a:buFont typeface="Nunito Light"/>
              <a:buChar char="○"/>
              <a:defRPr/>
            </a:lvl8pPr>
            <a:lvl9pPr indent="-304800" lvl="8" marL="4114800" rtl="0">
              <a:lnSpc>
                <a:spcPct val="115000"/>
              </a:lnSpc>
              <a:spcBef>
                <a:spcPts val="0"/>
              </a:spcBef>
              <a:spcAft>
                <a:spcPts val="0"/>
              </a:spcAft>
              <a:buSzPts val="1200"/>
              <a:buFont typeface="Nunito Light"/>
              <a:buChar char="■"/>
              <a:defRPr/>
            </a:lvl9pPr>
          </a:lstStyle>
          <a:p/>
        </p:txBody>
      </p:sp>
      <p:sp>
        <p:nvSpPr>
          <p:cNvPr id="288" name="Google Shape;288;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89" name="Shape 289"/>
        <p:cNvGrpSpPr/>
        <p:nvPr/>
      </p:nvGrpSpPr>
      <p:grpSpPr>
        <a:xfrm>
          <a:off x="0" y="0"/>
          <a:ext cx="0" cy="0"/>
          <a:chOff x="0" y="0"/>
          <a:chExt cx="0" cy="0"/>
        </a:xfrm>
      </p:grpSpPr>
      <p:sp>
        <p:nvSpPr>
          <p:cNvPr id="290" name="Google Shape;290;p28"/>
          <p:cNvSpPr txBox="1"/>
          <p:nvPr>
            <p:ph type="title"/>
          </p:nvPr>
        </p:nvSpPr>
        <p:spPr>
          <a:xfrm>
            <a:off x="780300" y="3151325"/>
            <a:ext cx="2215800" cy="43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1" name="Google Shape;291;p28"/>
          <p:cNvSpPr txBox="1"/>
          <p:nvPr>
            <p:ph idx="1" type="subTitle"/>
          </p:nvPr>
        </p:nvSpPr>
        <p:spPr>
          <a:xfrm>
            <a:off x="780300" y="3637431"/>
            <a:ext cx="2215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28"/>
          <p:cNvSpPr txBox="1"/>
          <p:nvPr>
            <p:ph idx="2" type="title"/>
          </p:nvPr>
        </p:nvSpPr>
        <p:spPr>
          <a:xfrm>
            <a:off x="3464100" y="3151325"/>
            <a:ext cx="2215800" cy="43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3" name="Google Shape;293;p28"/>
          <p:cNvSpPr txBox="1"/>
          <p:nvPr>
            <p:ph idx="3" type="subTitle"/>
          </p:nvPr>
        </p:nvSpPr>
        <p:spPr>
          <a:xfrm>
            <a:off x="3464100" y="3637431"/>
            <a:ext cx="2215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28"/>
          <p:cNvSpPr txBox="1"/>
          <p:nvPr>
            <p:ph idx="4" type="title"/>
          </p:nvPr>
        </p:nvSpPr>
        <p:spPr>
          <a:xfrm>
            <a:off x="6178050" y="3151325"/>
            <a:ext cx="2215800" cy="43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5" name="Google Shape;295;p28"/>
          <p:cNvSpPr txBox="1"/>
          <p:nvPr>
            <p:ph idx="5" type="subTitle"/>
          </p:nvPr>
        </p:nvSpPr>
        <p:spPr>
          <a:xfrm>
            <a:off x="6178050" y="3637431"/>
            <a:ext cx="22158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8"/>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297" name="Google Shape;297;p28"/>
          <p:cNvGrpSpPr/>
          <p:nvPr/>
        </p:nvGrpSpPr>
        <p:grpSpPr>
          <a:xfrm>
            <a:off x="-1729404" y="-96251"/>
            <a:ext cx="12330163" cy="7316165"/>
            <a:chOff x="-1729404" y="-96251"/>
            <a:chExt cx="12330163" cy="7316165"/>
          </a:xfrm>
        </p:grpSpPr>
        <p:pic>
          <p:nvPicPr>
            <p:cNvPr id="298" name="Google Shape;298;p28"/>
            <p:cNvPicPr preferRelativeResize="0"/>
            <p:nvPr/>
          </p:nvPicPr>
          <p:blipFill rotWithShape="1">
            <a:blip r:embed="rId2">
              <a:alphaModFix/>
            </a:blip>
            <a:srcRect b="19768" l="7340" r="4538" t="0"/>
            <a:stretch/>
          </p:blipFill>
          <p:spPr>
            <a:xfrm rot="-3692454">
              <a:off x="8093780" y="527170"/>
              <a:ext cx="2406994" cy="1660633"/>
            </a:xfrm>
            <a:prstGeom prst="rect">
              <a:avLst/>
            </a:prstGeom>
            <a:noFill/>
            <a:ln>
              <a:noFill/>
            </a:ln>
          </p:spPr>
        </p:pic>
        <p:pic>
          <p:nvPicPr>
            <p:cNvPr id="299" name="Google Shape;299;p28"/>
            <p:cNvPicPr preferRelativeResize="0"/>
            <p:nvPr/>
          </p:nvPicPr>
          <p:blipFill rotWithShape="1">
            <a:blip r:embed="rId2">
              <a:alphaModFix/>
            </a:blip>
            <a:srcRect b="19768" l="7340" r="4538" t="0"/>
            <a:stretch/>
          </p:blipFill>
          <p:spPr>
            <a:xfrm rot="-3692454">
              <a:off x="-1629420" y="812270"/>
              <a:ext cx="2406994" cy="1660633"/>
            </a:xfrm>
            <a:prstGeom prst="rect">
              <a:avLst/>
            </a:prstGeom>
            <a:noFill/>
            <a:ln>
              <a:noFill/>
            </a:ln>
          </p:spPr>
        </p:pic>
        <p:pic>
          <p:nvPicPr>
            <p:cNvPr id="300" name="Google Shape;300;p28"/>
            <p:cNvPicPr preferRelativeResize="0"/>
            <p:nvPr/>
          </p:nvPicPr>
          <p:blipFill rotWithShape="1">
            <a:blip r:embed="rId2">
              <a:alphaModFix/>
            </a:blip>
            <a:srcRect b="19768" l="7340" r="4538" t="0"/>
            <a:stretch/>
          </p:blipFill>
          <p:spPr>
            <a:xfrm rot="-3123040">
              <a:off x="7004301" y="4360613"/>
              <a:ext cx="3005448" cy="2073502"/>
            </a:xfrm>
            <a:prstGeom prst="rect">
              <a:avLst/>
            </a:prstGeom>
            <a:noFill/>
            <a:ln>
              <a:noFill/>
            </a:ln>
          </p:spPr>
        </p:pic>
        <p:pic>
          <p:nvPicPr>
            <p:cNvPr id="301" name="Google Shape;301;p28"/>
            <p:cNvPicPr preferRelativeResize="0"/>
            <p:nvPr/>
          </p:nvPicPr>
          <p:blipFill rotWithShape="1">
            <a:blip r:embed="rId2">
              <a:alphaModFix/>
            </a:blip>
            <a:srcRect b="19768" l="7340" r="4538" t="0"/>
            <a:stretch/>
          </p:blipFill>
          <p:spPr>
            <a:xfrm rot="-10431586">
              <a:off x="-355674" y="4361689"/>
              <a:ext cx="3005448" cy="2073500"/>
            </a:xfrm>
            <a:prstGeom prst="rect">
              <a:avLst/>
            </a:prstGeom>
            <a:noFill/>
            <a:ln>
              <a:noFill/>
            </a:ln>
          </p:spPr>
        </p:pic>
      </p:grpSp>
      <p:pic>
        <p:nvPicPr>
          <p:cNvPr id="302" name="Google Shape;302;p28"/>
          <p:cNvPicPr preferRelativeResize="0"/>
          <p:nvPr/>
        </p:nvPicPr>
        <p:blipFill>
          <a:blip r:embed="rId3">
            <a:alphaModFix/>
          </a:blip>
          <a:stretch>
            <a:fillRect/>
          </a:stretch>
        </p:blipFill>
        <p:spPr>
          <a:xfrm flipH="1" rot="1799926">
            <a:off x="2668252" y="4464955"/>
            <a:ext cx="709013" cy="53729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303" name="Shape 303"/>
        <p:cNvGrpSpPr/>
        <p:nvPr/>
      </p:nvGrpSpPr>
      <p:grpSpPr>
        <a:xfrm>
          <a:off x="0" y="0"/>
          <a:ext cx="0" cy="0"/>
          <a:chOff x="0" y="0"/>
          <a:chExt cx="0" cy="0"/>
        </a:xfrm>
      </p:grpSpPr>
      <p:grpSp>
        <p:nvGrpSpPr>
          <p:cNvPr id="304" name="Google Shape;304;p29"/>
          <p:cNvGrpSpPr/>
          <p:nvPr/>
        </p:nvGrpSpPr>
        <p:grpSpPr>
          <a:xfrm>
            <a:off x="-2189843" y="-2877590"/>
            <a:ext cx="12916773" cy="9519968"/>
            <a:chOff x="-2189843" y="-2877590"/>
            <a:chExt cx="12916773" cy="9519968"/>
          </a:xfrm>
        </p:grpSpPr>
        <p:pic>
          <p:nvPicPr>
            <p:cNvPr id="305" name="Google Shape;305;p29"/>
            <p:cNvPicPr preferRelativeResize="0"/>
            <p:nvPr/>
          </p:nvPicPr>
          <p:blipFill rotWithShape="1">
            <a:blip r:embed="rId2">
              <a:alphaModFix/>
            </a:blip>
            <a:srcRect b="19768" l="7340" r="4538" t="0"/>
            <a:stretch/>
          </p:blipFill>
          <p:spPr>
            <a:xfrm flipH="1" rot="-1799987">
              <a:off x="-1661597" y="-1857170"/>
              <a:ext cx="5007392" cy="3454693"/>
            </a:xfrm>
            <a:prstGeom prst="rect">
              <a:avLst/>
            </a:prstGeom>
            <a:noFill/>
            <a:ln>
              <a:noFill/>
            </a:ln>
          </p:spPr>
        </p:pic>
        <p:pic>
          <p:nvPicPr>
            <p:cNvPr id="306" name="Google Shape;306;p29"/>
            <p:cNvPicPr preferRelativeResize="0"/>
            <p:nvPr/>
          </p:nvPicPr>
          <p:blipFill rotWithShape="1">
            <a:blip r:embed="rId2">
              <a:alphaModFix/>
            </a:blip>
            <a:srcRect b="19768" l="7340" r="4538" t="0"/>
            <a:stretch/>
          </p:blipFill>
          <p:spPr>
            <a:xfrm flipH="1" rot="-10799984">
              <a:off x="-420974" y="4379682"/>
              <a:ext cx="3279626" cy="2262688"/>
            </a:xfrm>
            <a:prstGeom prst="rect">
              <a:avLst/>
            </a:prstGeom>
            <a:noFill/>
            <a:ln>
              <a:noFill/>
            </a:ln>
          </p:spPr>
        </p:pic>
        <p:pic>
          <p:nvPicPr>
            <p:cNvPr id="307" name="Google Shape;307;p29"/>
            <p:cNvPicPr preferRelativeResize="0"/>
            <p:nvPr/>
          </p:nvPicPr>
          <p:blipFill rotWithShape="1">
            <a:blip r:embed="rId2">
              <a:alphaModFix/>
            </a:blip>
            <a:srcRect b="19768" l="7340" r="4538" t="0"/>
            <a:stretch/>
          </p:blipFill>
          <p:spPr>
            <a:xfrm flipH="1" rot="1510776">
              <a:off x="7227583" y="-558145"/>
              <a:ext cx="3183386" cy="2196291"/>
            </a:xfrm>
            <a:prstGeom prst="rect">
              <a:avLst/>
            </a:prstGeom>
            <a:noFill/>
            <a:ln>
              <a:noFill/>
            </a:ln>
          </p:spPr>
        </p:pic>
        <p:pic>
          <p:nvPicPr>
            <p:cNvPr id="308" name="Google Shape;308;p29"/>
            <p:cNvPicPr preferRelativeResize="0"/>
            <p:nvPr/>
          </p:nvPicPr>
          <p:blipFill>
            <a:blip r:embed="rId3">
              <a:alphaModFix/>
            </a:blip>
            <a:stretch>
              <a:fillRect/>
            </a:stretch>
          </p:blipFill>
          <p:spPr>
            <a:xfrm rot="2051224">
              <a:off x="8069493" y="1023379"/>
              <a:ext cx="709013" cy="537293"/>
            </a:xfrm>
            <a:prstGeom prst="rect">
              <a:avLst/>
            </a:prstGeom>
            <a:noFill/>
            <a:ln>
              <a:noFill/>
            </a:ln>
          </p:spPr>
        </p:pic>
      </p:grpSp>
      <p:sp>
        <p:nvSpPr>
          <p:cNvPr id="309" name="Google Shape;309;p29"/>
          <p:cNvSpPr txBox="1"/>
          <p:nvPr>
            <p:ph type="title"/>
          </p:nvPr>
        </p:nvSpPr>
        <p:spPr>
          <a:xfrm>
            <a:off x="780300" y="3151325"/>
            <a:ext cx="2215800" cy="43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0" name="Google Shape;310;p29"/>
          <p:cNvSpPr txBox="1"/>
          <p:nvPr>
            <p:ph idx="1" type="subTitle"/>
          </p:nvPr>
        </p:nvSpPr>
        <p:spPr>
          <a:xfrm>
            <a:off x="985200" y="3594696"/>
            <a:ext cx="1806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29"/>
          <p:cNvSpPr txBox="1"/>
          <p:nvPr>
            <p:ph idx="2" type="title"/>
          </p:nvPr>
        </p:nvSpPr>
        <p:spPr>
          <a:xfrm>
            <a:off x="3464100" y="3151325"/>
            <a:ext cx="2215800" cy="43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2" name="Google Shape;312;p29"/>
          <p:cNvSpPr txBox="1"/>
          <p:nvPr>
            <p:ph idx="3" type="subTitle"/>
          </p:nvPr>
        </p:nvSpPr>
        <p:spPr>
          <a:xfrm>
            <a:off x="3669000" y="3594696"/>
            <a:ext cx="1806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3" name="Google Shape;313;p29"/>
          <p:cNvSpPr txBox="1"/>
          <p:nvPr>
            <p:ph idx="4" type="title"/>
          </p:nvPr>
        </p:nvSpPr>
        <p:spPr>
          <a:xfrm>
            <a:off x="6178050" y="3151325"/>
            <a:ext cx="2215800" cy="43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4" name="Google Shape;314;p29"/>
          <p:cNvSpPr txBox="1"/>
          <p:nvPr>
            <p:ph idx="5" type="subTitle"/>
          </p:nvPr>
        </p:nvSpPr>
        <p:spPr>
          <a:xfrm>
            <a:off x="6382950" y="3594696"/>
            <a:ext cx="1806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9"/>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316" name="Google Shape;316;p29"/>
          <p:cNvSpPr/>
          <p:nvPr/>
        </p:nvSpPr>
        <p:spPr>
          <a:xfrm>
            <a:off x="7349325" y="4362725"/>
            <a:ext cx="3043800" cy="30441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17" name="Shape 317"/>
        <p:cNvGrpSpPr/>
        <p:nvPr/>
      </p:nvGrpSpPr>
      <p:grpSpPr>
        <a:xfrm>
          <a:off x="0" y="0"/>
          <a:ext cx="0" cy="0"/>
          <a:chOff x="0" y="0"/>
          <a:chExt cx="0" cy="0"/>
        </a:xfrm>
      </p:grpSpPr>
      <p:sp>
        <p:nvSpPr>
          <p:cNvPr id="318" name="Google Shape;318;p30"/>
          <p:cNvSpPr/>
          <p:nvPr/>
        </p:nvSpPr>
        <p:spPr>
          <a:xfrm rot="10800000">
            <a:off x="869350" y="4278800"/>
            <a:ext cx="3058800" cy="3058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30"/>
          <p:cNvPicPr preferRelativeResize="0"/>
          <p:nvPr/>
        </p:nvPicPr>
        <p:blipFill rotWithShape="1">
          <a:blip r:embed="rId2">
            <a:alphaModFix/>
          </a:blip>
          <a:srcRect b="19768" l="7340" r="4538" t="0"/>
          <a:stretch/>
        </p:blipFill>
        <p:spPr>
          <a:xfrm flipH="1" rot="9027749">
            <a:off x="3275450" y="4307116"/>
            <a:ext cx="3005449" cy="2073497"/>
          </a:xfrm>
          <a:prstGeom prst="rect">
            <a:avLst/>
          </a:prstGeom>
          <a:noFill/>
          <a:ln>
            <a:noFill/>
          </a:ln>
        </p:spPr>
      </p:pic>
      <p:pic>
        <p:nvPicPr>
          <p:cNvPr id="320" name="Google Shape;320;p30"/>
          <p:cNvPicPr preferRelativeResize="0"/>
          <p:nvPr/>
        </p:nvPicPr>
        <p:blipFill rotWithShape="1">
          <a:blip r:embed="rId2">
            <a:alphaModFix/>
          </a:blip>
          <a:srcRect b="19768" l="7340" r="4538" t="0"/>
          <a:stretch/>
        </p:blipFill>
        <p:spPr>
          <a:xfrm flipH="1" rot="-431542">
            <a:off x="-806638" y="4315957"/>
            <a:ext cx="2406995" cy="1660632"/>
          </a:xfrm>
          <a:prstGeom prst="rect">
            <a:avLst/>
          </a:prstGeom>
          <a:noFill/>
          <a:ln>
            <a:noFill/>
          </a:ln>
        </p:spPr>
      </p:pic>
      <p:pic>
        <p:nvPicPr>
          <p:cNvPr id="321" name="Google Shape;321;p30"/>
          <p:cNvPicPr preferRelativeResize="0"/>
          <p:nvPr/>
        </p:nvPicPr>
        <p:blipFill rotWithShape="1">
          <a:blip r:embed="rId2">
            <a:alphaModFix/>
          </a:blip>
          <a:srcRect b="19768" l="7340" r="4538" t="0"/>
          <a:stretch/>
        </p:blipFill>
        <p:spPr>
          <a:xfrm flipH="1" rot="-2978324">
            <a:off x="-806643" y="-758766"/>
            <a:ext cx="2406999" cy="1660630"/>
          </a:xfrm>
          <a:prstGeom prst="rect">
            <a:avLst/>
          </a:prstGeom>
          <a:noFill/>
          <a:ln>
            <a:noFill/>
          </a:ln>
        </p:spPr>
      </p:pic>
      <p:pic>
        <p:nvPicPr>
          <p:cNvPr id="322" name="Google Shape;322;p30"/>
          <p:cNvPicPr preferRelativeResize="0"/>
          <p:nvPr/>
        </p:nvPicPr>
        <p:blipFill>
          <a:blip r:embed="rId3">
            <a:alphaModFix/>
          </a:blip>
          <a:stretch>
            <a:fillRect/>
          </a:stretch>
        </p:blipFill>
        <p:spPr>
          <a:xfrm rot="2700000">
            <a:off x="218587" y="3912375"/>
            <a:ext cx="356565" cy="270198"/>
          </a:xfrm>
          <a:prstGeom prst="rect">
            <a:avLst/>
          </a:prstGeom>
          <a:noFill/>
          <a:ln>
            <a:noFill/>
          </a:ln>
        </p:spPr>
      </p:pic>
      <p:sp>
        <p:nvSpPr>
          <p:cNvPr id="323" name="Google Shape;323;p30"/>
          <p:cNvSpPr txBox="1"/>
          <p:nvPr>
            <p:ph type="title"/>
          </p:nvPr>
        </p:nvSpPr>
        <p:spPr>
          <a:xfrm>
            <a:off x="720000" y="1759050"/>
            <a:ext cx="1858200" cy="3255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4" name="Google Shape;324;p30"/>
          <p:cNvSpPr txBox="1"/>
          <p:nvPr>
            <p:ph idx="1" type="subTitle"/>
          </p:nvPr>
        </p:nvSpPr>
        <p:spPr>
          <a:xfrm>
            <a:off x="719996" y="2116975"/>
            <a:ext cx="185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5" name="Google Shape;325;p30"/>
          <p:cNvSpPr txBox="1"/>
          <p:nvPr>
            <p:ph idx="2" type="title"/>
          </p:nvPr>
        </p:nvSpPr>
        <p:spPr>
          <a:xfrm>
            <a:off x="3138449" y="1759050"/>
            <a:ext cx="1858200" cy="3255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6" name="Google Shape;326;p30"/>
          <p:cNvSpPr txBox="1"/>
          <p:nvPr>
            <p:ph idx="3" type="subTitle"/>
          </p:nvPr>
        </p:nvSpPr>
        <p:spPr>
          <a:xfrm>
            <a:off x="3138447" y="2116975"/>
            <a:ext cx="185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30"/>
          <p:cNvSpPr txBox="1"/>
          <p:nvPr>
            <p:ph idx="4" type="title"/>
          </p:nvPr>
        </p:nvSpPr>
        <p:spPr>
          <a:xfrm>
            <a:off x="720000" y="3192450"/>
            <a:ext cx="1858200" cy="3255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8" name="Google Shape;328;p30"/>
          <p:cNvSpPr txBox="1"/>
          <p:nvPr>
            <p:ph idx="5" type="subTitle"/>
          </p:nvPr>
        </p:nvSpPr>
        <p:spPr>
          <a:xfrm>
            <a:off x="719996" y="3550375"/>
            <a:ext cx="185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9" name="Google Shape;329;p30"/>
          <p:cNvSpPr txBox="1"/>
          <p:nvPr>
            <p:ph idx="6" type="title"/>
          </p:nvPr>
        </p:nvSpPr>
        <p:spPr>
          <a:xfrm>
            <a:off x="3138449" y="3192450"/>
            <a:ext cx="1858200" cy="3255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0" name="Google Shape;330;p30"/>
          <p:cNvSpPr txBox="1"/>
          <p:nvPr>
            <p:ph idx="7" type="subTitle"/>
          </p:nvPr>
        </p:nvSpPr>
        <p:spPr>
          <a:xfrm>
            <a:off x="3138447" y="3550375"/>
            <a:ext cx="185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1" name="Google Shape;331;p30"/>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None/>
              <a:defRPr sz="2300"/>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9" name="Google Shape;29;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Font typeface="Anaheim"/>
              <a:buAutoNum type="arabicPeriod"/>
              <a:defRPr sz="1250">
                <a:solidFill>
                  <a:srgbClr val="434343"/>
                </a:solidFill>
                <a:latin typeface="Darker Grotesque"/>
                <a:ea typeface="Darker Grotesque"/>
                <a:cs typeface="Darker Grotesque"/>
                <a:sym typeface="Darker Grotesque"/>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30" name="Google Shape;30;p4"/>
          <p:cNvGrpSpPr/>
          <p:nvPr/>
        </p:nvGrpSpPr>
        <p:grpSpPr>
          <a:xfrm>
            <a:off x="-1339904" y="-1185801"/>
            <a:ext cx="12160813" cy="7808633"/>
            <a:chOff x="-1339904" y="-1185801"/>
            <a:chExt cx="12160813" cy="7808633"/>
          </a:xfrm>
        </p:grpSpPr>
        <p:pic>
          <p:nvPicPr>
            <p:cNvPr id="31" name="Google Shape;31;p4"/>
            <p:cNvPicPr preferRelativeResize="0"/>
            <p:nvPr/>
          </p:nvPicPr>
          <p:blipFill rotWithShape="1">
            <a:blip r:embed="rId2">
              <a:alphaModFix/>
            </a:blip>
            <a:srcRect b="19768" l="7340" r="4538" t="0"/>
            <a:stretch/>
          </p:blipFill>
          <p:spPr>
            <a:xfrm rot="8953342">
              <a:off x="7319478" y="3926390"/>
              <a:ext cx="3005447" cy="2073500"/>
            </a:xfrm>
            <a:prstGeom prst="rect">
              <a:avLst/>
            </a:prstGeom>
            <a:noFill/>
            <a:ln>
              <a:noFill/>
            </a:ln>
          </p:spPr>
        </p:pic>
        <p:pic>
          <p:nvPicPr>
            <p:cNvPr id="32" name="Google Shape;32;p4"/>
            <p:cNvPicPr preferRelativeResize="0"/>
            <p:nvPr/>
          </p:nvPicPr>
          <p:blipFill rotWithShape="1">
            <a:blip r:embed="rId2">
              <a:alphaModFix/>
            </a:blip>
            <a:srcRect b="19768" l="7340" r="4538" t="0"/>
            <a:stretch/>
          </p:blipFill>
          <p:spPr>
            <a:xfrm rot="-3692454">
              <a:off x="-1239920" y="-562380"/>
              <a:ext cx="2406994" cy="1660633"/>
            </a:xfrm>
            <a:prstGeom prst="rect">
              <a:avLst/>
            </a:prstGeom>
            <a:noFill/>
            <a:ln>
              <a:noFill/>
            </a:ln>
          </p:spPr>
        </p:pic>
        <p:pic>
          <p:nvPicPr>
            <p:cNvPr id="33" name="Google Shape;33;p4"/>
            <p:cNvPicPr preferRelativeResize="0"/>
            <p:nvPr/>
          </p:nvPicPr>
          <p:blipFill rotWithShape="1">
            <a:blip r:embed="rId2">
              <a:alphaModFix/>
            </a:blip>
            <a:srcRect b="19768" l="7340" r="4538" t="0"/>
            <a:stretch/>
          </p:blipFill>
          <p:spPr>
            <a:xfrm rot="-3692454">
              <a:off x="8313930" y="-562380"/>
              <a:ext cx="2406994" cy="1660633"/>
            </a:xfrm>
            <a:prstGeom prst="rect">
              <a:avLst/>
            </a:prstGeom>
            <a:noFill/>
            <a:ln>
              <a:noFill/>
            </a:ln>
          </p:spPr>
        </p:pic>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332" name="Shape 332"/>
        <p:cNvGrpSpPr/>
        <p:nvPr/>
      </p:nvGrpSpPr>
      <p:grpSpPr>
        <a:xfrm>
          <a:off x="0" y="0"/>
          <a:ext cx="0" cy="0"/>
          <a:chOff x="0" y="0"/>
          <a:chExt cx="0" cy="0"/>
        </a:xfrm>
      </p:grpSpPr>
      <p:grpSp>
        <p:nvGrpSpPr>
          <p:cNvPr id="333" name="Google Shape;333;p31"/>
          <p:cNvGrpSpPr/>
          <p:nvPr/>
        </p:nvGrpSpPr>
        <p:grpSpPr>
          <a:xfrm>
            <a:off x="-3055525" y="-2928200"/>
            <a:ext cx="14744101" cy="10199190"/>
            <a:chOff x="-3055525" y="-2928200"/>
            <a:chExt cx="14744101" cy="10199190"/>
          </a:xfrm>
        </p:grpSpPr>
        <p:pic>
          <p:nvPicPr>
            <p:cNvPr id="334" name="Google Shape;334;p31"/>
            <p:cNvPicPr preferRelativeResize="0"/>
            <p:nvPr/>
          </p:nvPicPr>
          <p:blipFill rotWithShape="1">
            <a:blip r:embed="rId2">
              <a:alphaModFix/>
            </a:blip>
            <a:srcRect b="19768" l="7340" r="4538" t="0"/>
            <a:stretch/>
          </p:blipFill>
          <p:spPr>
            <a:xfrm flipH="1" rot="3872766">
              <a:off x="7352283" y="-440830"/>
              <a:ext cx="4224888" cy="2914849"/>
            </a:xfrm>
            <a:prstGeom prst="rect">
              <a:avLst/>
            </a:prstGeom>
            <a:noFill/>
            <a:ln>
              <a:noFill/>
            </a:ln>
          </p:spPr>
        </p:pic>
        <p:pic>
          <p:nvPicPr>
            <p:cNvPr id="335" name="Google Shape;335;p31"/>
            <p:cNvPicPr preferRelativeResize="0"/>
            <p:nvPr/>
          </p:nvPicPr>
          <p:blipFill rotWithShape="1">
            <a:blip r:embed="rId2">
              <a:alphaModFix/>
            </a:blip>
            <a:srcRect b="19768" l="7340" r="4538" t="0"/>
            <a:stretch/>
          </p:blipFill>
          <p:spPr>
            <a:xfrm flipH="1" rot="-8999989">
              <a:off x="-1644479" y="3495172"/>
              <a:ext cx="4224889" cy="2914848"/>
            </a:xfrm>
            <a:prstGeom prst="rect">
              <a:avLst/>
            </a:prstGeom>
            <a:noFill/>
            <a:ln>
              <a:noFill/>
            </a:ln>
          </p:spPr>
        </p:pic>
        <p:sp>
          <p:nvSpPr>
            <p:cNvPr id="336" name="Google Shape;336;p31"/>
            <p:cNvSpPr/>
            <p:nvPr/>
          </p:nvSpPr>
          <p:spPr>
            <a:xfrm>
              <a:off x="-3055525" y="-2928200"/>
              <a:ext cx="4830000" cy="48303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rot="10800000">
              <a:off x="8606875" y="3311550"/>
              <a:ext cx="2216700" cy="2216700"/>
            </a:xfrm>
            <a:prstGeom prst="ellipse">
              <a:avLst/>
            </a:prstGeom>
            <a:solidFill>
              <a:schemeClr val="dk2"/>
            </a:solidFill>
            <a:ln>
              <a:noFill/>
            </a:ln>
            <a:effectLst>
              <a:outerShdw blurRad="57150" rotWithShape="0" algn="bl" dir="5400000" dist="19050">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31"/>
          <p:cNvSpPr txBox="1"/>
          <p:nvPr>
            <p:ph type="title"/>
          </p:nvPr>
        </p:nvSpPr>
        <p:spPr>
          <a:xfrm>
            <a:off x="720000" y="1759050"/>
            <a:ext cx="1858200" cy="3255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31"/>
          <p:cNvSpPr txBox="1"/>
          <p:nvPr>
            <p:ph idx="1" type="subTitle"/>
          </p:nvPr>
        </p:nvSpPr>
        <p:spPr>
          <a:xfrm>
            <a:off x="719996" y="2116975"/>
            <a:ext cx="18582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31"/>
          <p:cNvSpPr txBox="1"/>
          <p:nvPr>
            <p:ph idx="2" type="title"/>
          </p:nvPr>
        </p:nvSpPr>
        <p:spPr>
          <a:xfrm>
            <a:off x="6565799" y="1759050"/>
            <a:ext cx="1858200" cy="3255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1" name="Google Shape;341;p31"/>
          <p:cNvSpPr txBox="1"/>
          <p:nvPr>
            <p:ph idx="3" type="subTitle"/>
          </p:nvPr>
        </p:nvSpPr>
        <p:spPr>
          <a:xfrm>
            <a:off x="6565797" y="2116975"/>
            <a:ext cx="185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2" name="Google Shape;342;p31"/>
          <p:cNvSpPr txBox="1"/>
          <p:nvPr>
            <p:ph idx="4" type="title"/>
          </p:nvPr>
        </p:nvSpPr>
        <p:spPr>
          <a:xfrm>
            <a:off x="720000" y="3192450"/>
            <a:ext cx="1858200" cy="3255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 name="Google Shape;343;p31"/>
          <p:cNvSpPr txBox="1"/>
          <p:nvPr>
            <p:ph idx="5" type="subTitle"/>
          </p:nvPr>
        </p:nvSpPr>
        <p:spPr>
          <a:xfrm>
            <a:off x="719996" y="3550375"/>
            <a:ext cx="1858200" cy="484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31"/>
          <p:cNvSpPr txBox="1"/>
          <p:nvPr>
            <p:ph idx="6" type="title"/>
          </p:nvPr>
        </p:nvSpPr>
        <p:spPr>
          <a:xfrm>
            <a:off x="6565799" y="3192450"/>
            <a:ext cx="1858200" cy="3255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5" name="Google Shape;345;p31"/>
          <p:cNvSpPr txBox="1"/>
          <p:nvPr>
            <p:ph idx="7" type="subTitle"/>
          </p:nvPr>
        </p:nvSpPr>
        <p:spPr>
          <a:xfrm>
            <a:off x="6565797" y="3550375"/>
            <a:ext cx="18582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6" name="Google Shape;346;p31"/>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grpSp>
        <p:nvGrpSpPr>
          <p:cNvPr id="347" name="Google Shape;347;p31"/>
          <p:cNvGrpSpPr/>
          <p:nvPr/>
        </p:nvGrpSpPr>
        <p:grpSpPr>
          <a:xfrm>
            <a:off x="320361" y="525558"/>
            <a:ext cx="43276" cy="411646"/>
            <a:chOff x="1256711" y="1178908"/>
            <a:chExt cx="43276" cy="411646"/>
          </a:xfrm>
        </p:grpSpPr>
        <p:grpSp>
          <p:nvGrpSpPr>
            <p:cNvPr id="348" name="Google Shape;348;p31"/>
            <p:cNvGrpSpPr/>
            <p:nvPr/>
          </p:nvGrpSpPr>
          <p:grpSpPr>
            <a:xfrm>
              <a:off x="1256711" y="1178908"/>
              <a:ext cx="43276" cy="184846"/>
              <a:chOff x="1256700" y="1103575"/>
              <a:chExt cx="60900" cy="260200"/>
            </a:xfrm>
          </p:grpSpPr>
          <p:sp>
            <p:nvSpPr>
              <p:cNvPr id="349" name="Google Shape;349;p31"/>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31"/>
            <p:cNvGrpSpPr/>
            <p:nvPr/>
          </p:nvGrpSpPr>
          <p:grpSpPr>
            <a:xfrm>
              <a:off x="1256711" y="1405708"/>
              <a:ext cx="43276" cy="184846"/>
              <a:chOff x="1256700" y="1103575"/>
              <a:chExt cx="60900" cy="260200"/>
            </a:xfrm>
          </p:grpSpPr>
          <p:sp>
            <p:nvSpPr>
              <p:cNvPr id="353" name="Google Shape;353;p31"/>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56" name="Shape 356"/>
        <p:cNvGrpSpPr/>
        <p:nvPr/>
      </p:nvGrpSpPr>
      <p:grpSpPr>
        <a:xfrm>
          <a:off x="0" y="0"/>
          <a:ext cx="0" cy="0"/>
          <a:chOff x="0" y="0"/>
          <a:chExt cx="0" cy="0"/>
        </a:xfrm>
      </p:grpSpPr>
      <p:grpSp>
        <p:nvGrpSpPr>
          <p:cNvPr id="357" name="Google Shape;357;p32"/>
          <p:cNvGrpSpPr/>
          <p:nvPr/>
        </p:nvGrpSpPr>
        <p:grpSpPr>
          <a:xfrm>
            <a:off x="-1959721" y="-1274223"/>
            <a:ext cx="12394943" cy="7074744"/>
            <a:chOff x="-1959721" y="-1274223"/>
            <a:chExt cx="12394943" cy="7074744"/>
          </a:xfrm>
        </p:grpSpPr>
        <p:pic>
          <p:nvPicPr>
            <p:cNvPr id="358" name="Google Shape;358;p32"/>
            <p:cNvPicPr preferRelativeResize="0"/>
            <p:nvPr/>
          </p:nvPicPr>
          <p:blipFill rotWithShape="1">
            <a:blip r:embed="rId2">
              <a:alphaModFix/>
            </a:blip>
            <a:srcRect b="19768" l="7340" r="4538" t="0"/>
            <a:stretch/>
          </p:blipFill>
          <p:spPr>
            <a:xfrm rot="-3692448">
              <a:off x="-1819005" y="-396878"/>
              <a:ext cx="3387391" cy="2337035"/>
            </a:xfrm>
            <a:prstGeom prst="rect">
              <a:avLst/>
            </a:prstGeom>
            <a:noFill/>
            <a:ln>
              <a:noFill/>
            </a:ln>
          </p:spPr>
        </p:pic>
        <p:pic>
          <p:nvPicPr>
            <p:cNvPr id="359" name="Google Shape;359;p32"/>
            <p:cNvPicPr preferRelativeResize="0"/>
            <p:nvPr/>
          </p:nvPicPr>
          <p:blipFill rotWithShape="1">
            <a:blip r:embed="rId2">
              <a:alphaModFix/>
            </a:blip>
            <a:srcRect b="19768" l="7340" r="4538" t="0"/>
            <a:stretch/>
          </p:blipFill>
          <p:spPr>
            <a:xfrm flipH="1" rot="5805905">
              <a:off x="7725949" y="3149387"/>
              <a:ext cx="3005445" cy="2073501"/>
            </a:xfrm>
            <a:prstGeom prst="rect">
              <a:avLst/>
            </a:prstGeom>
            <a:noFill/>
            <a:ln>
              <a:noFill/>
            </a:ln>
          </p:spPr>
        </p:pic>
        <p:pic>
          <p:nvPicPr>
            <p:cNvPr id="360" name="Google Shape;360;p32"/>
            <p:cNvPicPr preferRelativeResize="0"/>
            <p:nvPr/>
          </p:nvPicPr>
          <p:blipFill>
            <a:blip r:embed="rId3">
              <a:alphaModFix/>
            </a:blip>
            <a:stretch>
              <a:fillRect/>
            </a:stretch>
          </p:blipFill>
          <p:spPr>
            <a:xfrm rot="-5786570">
              <a:off x="216039" y="4390301"/>
              <a:ext cx="540373" cy="409502"/>
            </a:xfrm>
            <a:prstGeom prst="rect">
              <a:avLst/>
            </a:prstGeom>
            <a:noFill/>
            <a:ln>
              <a:noFill/>
            </a:ln>
          </p:spPr>
        </p:pic>
      </p:grpSp>
      <p:sp>
        <p:nvSpPr>
          <p:cNvPr id="361" name="Google Shape;361;p32"/>
          <p:cNvSpPr txBox="1"/>
          <p:nvPr>
            <p:ph type="title"/>
          </p:nvPr>
        </p:nvSpPr>
        <p:spPr>
          <a:xfrm>
            <a:off x="720000" y="2003094"/>
            <a:ext cx="2305500" cy="34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2" name="Google Shape;362;p32"/>
          <p:cNvSpPr txBox="1"/>
          <p:nvPr>
            <p:ph idx="1" type="subTitle"/>
          </p:nvPr>
        </p:nvSpPr>
        <p:spPr>
          <a:xfrm>
            <a:off x="961500" y="2361019"/>
            <a:ext cx="182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3" name="Google Shape;363;p32"/>
          <p:cNvSpPr txBox="1"/>
          <p:nvPr>
            <p:ph idx="2" type="title"/>
          </p:nvPr>
        </p:nvSpPr>
        <p:spPr>
          <a:xfrm>
            <a:off x="3419268" y="2003094"/>
            <a:ext cx="2305500" cy="34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4" name="Google Shape;364;p32"/>
          <p:cNvSpPr txBox="1"/>
          <p:nvPr>
            <p:ph idx="3" type="subTitle"/>
          </p:nvPr>
        </p:nvSpPr>
        <p:spPr>
          <a:xfrm>
            <a:off x="3660768" y="2361019"/>
            <a:ext cx="182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5" name="Google Shape;365;p32"/>
          <p:cNvSpPr txBox="1"/>
          <p:nvPr>
            <p:ph idx="4" type="title"/>
          </p:nvPr>
        </p:nvSpPr>
        <p:spPr>
          <a:xfrm>
            <a:off x="720000" y="3821069"/>
            <a:ext cx="2305500" cy="34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6" name="Google Shape;366;p32"/>
          <p:cNvSpPr txBox="1"/>
          <p:nvPr>
            <p:ph idx="5" type="subTitle"/>
          </p:nvPr>
        </p:nvSpPr>
        <p:spPr>
          <a:xfrm>
            <a:off x="961500" y="4178994"/>
            <a:ext cx="182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7" name="Google Shape;367;p32"/>
          <p:cNvSpPr txBox="1"/>
          <p:nvPr>
            <p:ph idx="6" type="title"/>
          </p:nvPr>
        </p:nvSpPr>
        <p:spPr>
          <a:xfrm>
            <a:off x="3419268" y="3821069"/>
            <a:ext cx="2305500" cy="34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8" name="Google Shape;368;p32"/>
          <p:cNvSpPr txBox="1"/>
          <p:nvPr>
            <p:ph idx="7" type="subTitle"/>
          </p:nvPr>
        </p:nvSpPr>
        <p:spPr>
          <a:xfrm>
            <a:off x="3660768" y="4178994"/>
            <a:ext cx="182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9" name="Google Shape;369;p32"/>
          <p:cNvSpPr txBox="1"/>
          <p:nvPr>
            <p:ph idx="8" type="title"/>
          </p:nvPr>
        </p:nvSpPr>
        <p:spPr>
          <a:xfrm>
            <a:off x="6118578" y="2003094"/>
            <a:ext cx="2305500" cy="34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0" name="Google Shape;370;p32"/>
          <p:cNvSpPr txBox="1"/>
          <p:nvPr>
            <p:ph idx="9" type="subTitle"/>
          </p:nvPr>
        </p:nvSpPr>
        <p:spPr>
          <a:xfrm>
            <a:off x="6360078" y="2361019"/>
            <a:ext cx="182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1" name="Google Shape;371;p32"/>
          <p:cNvSpPr txBox="1"/>
          <p:nvPr>
            <p:ph idx="13" type="title"/>
          </p:nvPr>
        </p:nvSpPr>
        <p:spPr>
          <a:xfrm>
            <a:off x="6118578" y="3821069"/>
            <a:ext cx="2305500" cy="344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2" name="Google Shape;372;p32"/>
          <p:cNvSpPr txBox="1"/>
          <p:nvPr>
            <p:ph idx="14" type="subTitle"/>
          </p:nvPr>
        </p:nvSpPr>
        <p:spPr>
          <a:xfrm>
            <a:off x="6360078" y="4178994"/>
            <a:ext cx="1822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3" name="Google Shape;373;p32"/>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74" name="Shape 374"/>
        <p:cNvGrpSpPr/>
        <p:nvPr/>
      </p:nvGrpSpPr>
      <p:grpSpPr>
        <a:xfrm>
          <a:off x="0" y="0"/>
          <a:ext cx="0" cy="0"/>
          <a:chOff x="0" y="0"/>
          <a:chExt cx="0" cy="0"/>
        </a:xfrm>
      </p:grpSpPr>
      <p:grpSp>
        <p:nvGrpSpPr>
          <p:cNvPr id="375" name="Google Shape;375;p33"/>
          <p:cNvGrpSpPr/>
          <p:nvPr/>
        </p:nvGrpSpPr>
        <p:grpSpPr>
          <a:xfrm>
            <a:off x="-2449048" y="-2354000"/>
            <a:ext cx="13838148" cy="10556065"/>
            <a:chOff x="-2449048" y="-2354000"/>
            <a:chExt cx="13838148" cy="10556065"/>
          </a:xfrm>
        </p:grpSpPr>
        <p:sp>
          <p:nvSpPr>
            <p:cNvPr id="376" name="Google Shape;376;p33"/>
            <p:cNvSpPr/>
            <p:nvPr/>
          </p:nvSpPr>
          <p:spPr>
            <a:xfrm>
              <a:off x="3801950" y="-2354000"/>
              <a:ext cx="3058800" cy="3058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p:nvPr/>
          </p:nvSpPr>
          <p:spPr>
            <a:xfrm>
              <a:off x="8330300" y="2781350"/>
              <a:ext cx="3058800" cy="3058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8" name="Google Shape;378;p33"/>
            <p:cNvPicPr preferRelativeResize="0"/>
            <p:nvPr/>
          </p:nvPicPr>
          <p:blipFill rotWithShape="1">
            <a:blip r:embed="rId2">
              <a:alphaModFix/>
            </a:blip>
            <a:srcRect b="19768" l="7340" r="4538" t="0"/>
            <a:stretch/>
          </p:blipFill>
          <p:spPr>
            <a:xfrm flipH="1" rot="-2699997">
              <a:off x="6410540" y="3926846"/>
              <a:ext cx="4536370" cy="3129710"/>
            </a:xfrm>
            <a:prstGeom prst="rect">
              <a:avLst/>
            </a:prstGeom>
            <a:noFill/>
            <a:ln>
              <a:noFill/>
            </a:ln>
          </p:spPr>
        </p:pic>
        <p:pic>
          <p:nvPicPr>
            <p:cNvPr id="379" name="Google Shape;379;p33"/>
            <p:cNvPicPr preferRelativeResize="0"/>
            <p:nvPr/>
          </p:nvPicPr>
          <p:blipFill rotWithShape="1">
            <a:blip r:embed="rId2">
              <a:alphaModFix/>
            </a:blip>
            <a:srcRect b="19768" l="7340" r="4538" t="0"/>
            <a:stretch/>
          </p:blipFill>
          <p:spPr>
            <a:xfrm flipH="1" rot="-2699997">
              <a:off x="-2006860" y="-1208492"/>
              <a:ext cx="4536370" cy="3129710"/>
            </a:xfrm>
            <a:prstGeom prst="rect">
              <a:avLst/>
            </a:prstGeom>
            <a:noFill/>
            <a:ln>
              <a:noFill/>
            </a:ln>
          </p:spPr>
        </p:pic>
        <p:pic>
          <p:nvPicPr>
            <p:cNvPr id="380" name="Google Shape;380;p33"/>
            <p:cNvPicPr preferRelativeResize="0"/>
            <p:nvPr/>
          </p:nvPicPr>
          <p:blipFill>
            <a:blip r:embed="rId3">
              <a:alphaModFix/>
            </a:blip>
            <a:stretch>
              <a:fillRect/>
            </a:stretch>
          </p:blipFill>
          <p:spPr>
            <a:xfrm rot="2051224">
              <a:off x="8181543" y="458729"/>
              <a:ext cx="709013" cy="537293"/>
            </a:xfrm>
            <a:prstGeom prst="rect">
              <a:avLst/>
            </a:prstGeom>
            <a:noFill/>
            <a:ln>
              <a:noFill/>
            </a:ln>
          </p:spPr>
        </p:pic>
      </p:grpSp>
      <p:sp>
        <p:nvSpPr>
          <p:cNvPr id="381" name="Google Shape;381;p33"/>
          <p:cNvSpPr txBox="1"/>
          <p:nvPr>
            <p:ph hasCustomPrompt="1" type="title"/>
          </p:nvPr>
        </p:nvSpPr>
        <p:spPr>
          <a:xfrm>
            <a:off x="720000" y="901525"/>
            <a:ext cx="38520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3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2" name="Google Shape;382;p33"/>
          <p:cNvSpPr txBox="1"/>
          <p:nvPr>
            <p:ph idx="1" type="subTitle"/>
          </p:nvPr>
        </p:nvSpPr>
        <p:spPr>
          <a:xfrm>
            <a:off x="720000" y="1607552"/>
            <a:ext cx="38520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3" name="Google Shape;383;p33"/>
          <p:cNvSpPr txBox="1"/>
          <p:nvPr>
            <p:ph hasCustomPrompt="1" idx="2" type="title"/>
          </p:nvPr>
        </p:nvSpPr>
        <p:spPr>
          <a:xfrm>
            <a:off x="720000" y="2075311"/>
            <a:ext cx="38520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3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4" name="Google Shape;384;p33"/>
          <p:cNvSpPr txBox="1"/>
          <p:nvPr>
            <p:ph idx="3" type="subTitle"/>
          </p:nvPr>
        </p:nvSpPr>
        <p:spPr>
          <a:xfrm>
            <a:off x="720000" y="2781338"/>
            <a:ext cx="38520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5" name="Google Shape;385;p33"/>
          <p:cNvSpPr txBox="1"/>
          <p:nvPr>
            <p:ph hasCustomPrompt="1" idx="4" type="title"/>
          </p:nvPr>
        </p:nvSpPr>
        <p:spPr>
          <a:xfrm>
            <a:off x="720000" y="3249096"/>
            <a:ext cx="38520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3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6" name="Google Shape;386;p33"/>
          <p:cNvSpPr txBox="1"/>
          <p:nvPr>
            <p:ph idx="5" type="subTitle"/>
          </p:nvPr>
        </p:nvSpPr>
        <p:spPr>
          <a:xfrm>
            <a:off x="720000" y="3955124"/>
            <a:ext cx="3852000" cy="44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atin typeface="Darker Grotesque"/>
                <a:ea typeface="Darker Grotesque"/>
                <a:cs typeface="Darker Grotesque"/>
                <a:sym typeface="Darker Grotesqu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387" name="Shape 387"/>
        <p:cNvGrpSpPr/>
        <p:nvPr/>
      </p:nvGrpSpPr>
      <p:grpSpPr>
        <a:xfrm>
          <a:off x="0" y="0"/>
          <a:ext cx="0" cy="0"/>
          <a:chOff x="0" y="0"/>
          <a:chExt cx="0" cy="0"/>
        </a:xfrm>
      </p:grpSpPr>
      <p:grpSp>
        <p:nvGrpSpPr>
          <p:cNvPr id="388" name="Google Shape;388;p34"/>
          <p:cNvGrpSpPr/>
          <p:nvPr/>
        </p:nvGrpSpPr>
        <p:grpSpPr>
          <a:xfrm>
            <a:off x="-2425150" y="-1023875"/>
            <a:ext cx="13825430" cy="7993425"/>
            <a:chOff x="-2425150" y="-1023875"/>
            <a:chExt cx="13825430" cy="7993425"/>
          </a:xfrm>
        </p:grpSpPr>
        <p:sp>
          <p:nvSpPr>
            <p:cNvPr id="389" name="Google Shape;389;p34"/>
            <p:cNvSpPr/>
            <p:nvPr/>
          </p:nvSpPr>
          <p:spPr>
            <a:xfrm>
              <a:off x="-2425150" y="-1023875"/>
              <a:ext cx="3734700" cy="37347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p:nvPr/>
          </p:nvSpPr>
          <p:spPr>
            <a:xfrm>
              <a:off x="8040225" y="3583400"/>
              <a:ext cx="3058800" cy="3058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1" name="Google Shape;391;p34"/>
            <p:cNvPicPr preferRelativeResize="0"/>
            <p:nvPr/>
          </p:nvPicPr>
          <p:blipFill rotWithShape="1">
            <a:blip r:embed="rId2">
              <a:alphaModFix/>
            </a:blip>
            <a:srcRect b="19768" l="7340" r="4538" t="0"/>
            <a:stretch/>
          </p:blipFill>
          <p:spPr>
            <a:xfrm rot="5255970">
              <a:off x="7585331" y="887914"/>
              <a:ext cx="4407293" cy="3040678"/>
            </a:xfrm>
            <a:prstGeom prst="rect">
              <a:avLst/>
            </a:prstGeom>
            <a:noFill/>
            <a:ln>
              <a:noFill/>
            </a:ln>
          </p:spPr>
        </p:pic>
        <p:pic>
          <p:nvPicPr>
            <p:cNvPr id="392" name="Google Shape;392;p34"/>
            <p:cNvPicPr preferRelativeResize="0"/>
            <p:nvPr/>
          </p:nvPicPr>
          <p:blipFill rotWithShape="1">
            <a:blip r:embed="rId2">
              <a:alphaModFix/>
            </a:blip>
            <a:srcRect b="19768" l="7340" r="4538" t="0"/>
            <a:stretch/>
          </p:blipFill>
          <p:spPr>
            <a:xfrm rot="-5919143">
              <a:off x="-2423341" y="2718234"/>
              <a:ext cx="4407289" cy="3040679"/>
            </a:xfrm>
            <a:prstGeom prst="rect">
              <a:avLst/>
            </a:prstGeom>
            <a:noFill/>
            <a:ln>
              <a:noFill/>
            </a:ln>
          </p:spPr>
        </p:pic>
        <p:pic>
          <p:nvPicPr>
            <p:cNvPr id="393" name="Google Shape;393;p34"/>
            <p:cNvPicPr preferRelativeResize="0"/>
            <p:nvPr/>
          </p:nvPicPr>
          <p:blipFill>
            <a:blip r:embed="rId3">
              <a:alphaModFix/>
            </a:blip>
            <a:stretch>
              <a:fillRect/>
            </a:stretch>
          </p:blipFill>
          <p:spPr>
            <a:xfrm rot="2051224">
              <a:off x="8267343" y="1984054"/>
              <a:ext cx="709013" cy="537293"/>
            </a:xfrm>
            <a:prstGeom prst="rect">
              <a:avLst/>
            </a:prstGeom>
            <a:noFill/>
            <a:ln>
              <a:noFill/>
            </a:ln>
          </p:spPr>
        </p:pic>
        <p:sp>
          <p:nvSpPr>
            <p:cNvPr id="394" name="Google Shape;394;p34"/>
            <p:cNvSpPr/>
            <p:nvPr/>
          </p:nvSpPr>
          <p:spPr>
            <a:xfrm>
              <a:off x="3356050" y="4595050"/>
              <a:ext cx="2374500" cy="23745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34"/>
          <p:cNvSpPr txBox="1"/>
          <p:nvPr>
            <p:ph hasCustomPrompt="1" type="title"/>
          </p:nvPr>
        </p:nvSpPr>
        <p:spPr>
          <a:xfrm>
            <a:off x="1224050" y="3517711"/>
            <a:ext cx="1983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6" name="Google Shape;396;p34"/>
          <p:cNvSpPr txBox="1"/>
          <p:nvPr>
            <p:ph idx="1" type="subTitle"/>
          </p:nvPr>
        </p:nvSpPr>
        <p:spPr>
          <a:xfrm>
            <a:off x="1224050" y="4157073"/>
            <a:ext cx="1983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7" name="Google Shape;397;p34"/>
          <p:cNvSpPr txBox="1"/>
          <p:nvPr>
            <p:ph hasCustomPrompt="1" idx="2" type="title"/>
          </p:nvPr>
        </p:nvSpPr>
        <p:spPr>
          <a:xfrm>
            <a:off x="3580200" y="2432175"/>
            <a:ext cx="1983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8" name="Google Shape;398;p34"/>
          <p:cNvSpPr txBox="1"/>
          <p:nvPr>
            <p:ph idx="3" type="subTitle"/>
          </p:nvPr>
        </p:nvSpPr>
        <p:spPr>
          <a:xfrm>
            <a:off x="3580200" y="3138201"/>
            <a:ext cx="1983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9" name="Google Shape;399;p34"/>
          <p:cNvSpPr txBox="1"/>
          <p:nvPr>
            <p:ph hasCustomPrompt="1" idx="4" type="title"/>
          </p:nvPr>
        </p:nvSpPr>
        <p:spPr>
          <a:xfrm>
            <a:off x="5878938" y="3517711"/>
            <a:ext cx="1983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00" name="Google Shape;400;p34"/>
          <p:cNvSpPr txBox="1"/>
          <p:nvPr>
            <p:ph idx="5" type="subTitle"/>
          </p:nvPr>
        </p:nvSpPr>
        <p:spPr>
          <a:xfrm>
            <a:off x="5878938" y="4157073"/>
            <a:ext cx="1983600" cy="445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1" name="Google Shape;401;p34"/>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100"/>
              <a:buNone/>
              <a:defRPr/>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02" name="Shape 402"/>
        <p:cNvGrpSpPr/>
        <p:nvPr/>
      </p:nvGrpSpPr>
      <p:grpSpPr>
        <a:xfrm>
          <a:off x="0" y="0"/>
          <a:ext cx="0" cy="0"/>
          <a:chOff x="0" y="0"/>
          <a:chExt cx="0" cy="0"/>
        </a:xfrm>
      </p:grpSpPr>
      <p:pic>
        <p:nvPicPr>
          <p:cNvPr id="403" name="Google Shape;403;p35"/>
          <p:cNvPicPr preferRelativeResize="0"/>
          <p:nvPr/>
        </p:nvPicPr>
        <p:blipFill rotWithShape="1">
          <a:blip r:embed="rId2">
            <a:alphaModFix/>
          </a:blip>
          <a:srcRect b="19768" l="7340" r="4538" t="0"/>
          <a:stretch/>
        </p:blipFill>
        <p:spPr>
          <a:xfrm rot="-8099992">
            <a:off x="-1888368" y="3524285"/>
            <a:ext cx="4407289" cy="3040676"/>
          </a:xfrm>
          <a:prstGeom prst="rect">
            <a:avLst/>
          </a:prstGeom>
          <a:noFill/>
          <a:ln>
            <a:noFill/>
          </a:ln>
        </p:spPr>
      </p:pic>
      <p:sp>
        <p:nvSpPr>
          <p:cNvPr id="404" name="Google Shape;404;p35"/>
          <p:cNvSpPr txBox="1"/>
          <p:nvPr>
            <p:ph type="ctrTitle"/>
          </p:nvPr>
        </p:nvSpPr>
        <p:spPr>
          <a:xfrm>
            <a:off x="720000" y="540000"/>
            <a:ext cx="4284000" cy="8118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05" name="Google Shape;405;p35"/>
          <p:cNvSpPr txBox="1"/>
          <p:nvPr>
            <p:ph idx="1" type="subTitle"/>
          </p:nvPr>
        </p:nvSpPr>
        <p:spPr>
          <a:xfrm>
            <a:off x="720000" y="1486900"/>
            <a:ext cx="4293900" cy="10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atin typeface="Darker Grotesque"/>
                <a:ea typeface="Darker Grotesque"/>
                <a:cs typeface="Darker Grotesque"/>
                <a:sym typeface="Darker Grotesqu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06" name="Google Shape;406;p35"/>
          <p:cNvSpPr txBox="1"/>
          <p:nvPr/>
        </p:nvSpPr>
        <p:spPr>
          <a:xfrm>
            <a:off x="720000" y="3632500"/>
            <a:ext cx="3852000" cy="924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b="1" lang="en" sz="1000">
                <a:solidFill>
                  <a:schemeClr val="dk1"/>
                </a:solidFill>
                <a:latin typeface="Darker Grotesque"/>
                <a:ea typeface="Darker Grotesque"/>
                <a:cs typeface="Darker Grotesque"/>
                <a:sym typeface="Darker Grotesque"/>
              </a:rPr>
              <a:t>CREDITS: </a:t>
            </a:r>
            <a:r>
              <a:rPr lang="en" sz="1000">
                <a:solidFill>
                  <a:schemeClr val="dk1"/>
                </a:solidFill>
                <a:latin typeface="Darker Grotesque Medium"/>
                <a:ea typeface="Darker Grotesque Medium"/>
                <a:cs typeface="Darker Grotesque Medium"/>
                <a:sym typeface="Darker Grotesque Medium"/>
              </a:rPr>
              <a:t>This presentation template was created by </a:t>
            </a:r>
            <a:r>
              <a:rPr b="1" lang="en" sz="1000">
                <a:solidFill>
                  <a:schemeClr val="dk1"/>
                </a:solidFill>
                <a:uFill>
                  <a:noFill/>
                </a:uFill>
                <a:latin typeface="Darker Grotesque"/>
                <a:ea typeface="Darker Grotesque"/>
                <a:cs typeface="Darker Grotesque"/>
                <a:sym typeface="Darker Grotesque"/>
                <a:hlinkClick r:id="rId3">
                  <a:extLst>
                    <a:ext uri="{A12FA001-AC4F-418D-AE19-62706E023703}">
                      <ahyp:hlinkClr val="tx"/>
                    </a:ext>
                  </a:extLst>
                </a:hlinkClick>
              </a:rPr>
              <a:t>Slidesgo</a:t>
            </a:r>
            <a:r>
              <a:rPr lang="en" sz="1000">
                <a:solidFill>
                  <a:schemeClr val="dk1"/>
                </a:solidFill>
                <a:latin typeface="Darker Grotesque Medium"/>
                <a:ea typeface="Darker Grotesque Medium"/>
                <a:cs typeface="Darker Grotesque Medium"/>
                <a:sym typeface="Darker Grotesque Medium"/>
              </a:rPr>
              <a:t>, including icons by </a:t>
            </a:r>
            <a:r>
              <a:rPr b="1" lang="en" sz="1000">
                <a:solidFill>
                  <a:schemeClr val="dk1"/>
                </a:solidFill>
                <a:uFill>
                  <a:noFill/>
                </a:uFill>
                <a:latin typeface="Darker Grotesque"/>
                <a:ea typeface="Darker Grotesque"/>
                <a:cs typeface="Darker Grotesque"/>
                <a:sym typeface="Darker Grotesque"/>
                <a:hlinkClick r:id="rId4">
                  <a:extLst>
                    <a:ext uri="{A12FA001-AC4F-418D-AE19-62706E023703}">
                      <ahyp:hlinkClr val="tx"/>
                    </a:ext>
                  </a:extLst>
                </a:hlinkClick>
              </a:rPr>
              <a:t>Flaticon</a:t>
            </a:r>
            <a:r>
              <a:rPr lang="en" sz="1000">
                <a:solidFill>
                  <a:schemeClr val="dk1"/>
                </a:solidFill>
                <a:latin typeface="Darker Grotesque Medium"/>
                <a:ea typeface="Darker Grotesque Medium"/>
                <a:cs typeface="Darker Grotesque Medium"/>
                <a:sym typeface="Darker Grotesque Medium"/>
              </a:rPr>
              <a:t>, and infographics &amp; images by </a:t>
            </a:r>
            <a:r>
              <a:rPr b="1" lang="en" sz="1000">
                <a:solidFill>
                  <a:schemeClr val="dk1"/>
                </a:solidFill>
                <a:uFill>
                  <a:noFill/>
                </a:uFill>
                <a:latin typeface="Darker Grotesque"/>
                <a:ea typeface="Darker Grotesque"/>
                <a:cs typeface="Darker Grotesque"/>
                <a:sym typeface="Darker Grotesque"/>
                <a:hlinkClick r:id="rId5">
                  <a:extLst>
                    <a:ext uri="{A12FA001-AC4F-418D-AE19-62706E023703}">
                      <ahyp:hlinkClr val="tx"/>
                    </a:ext>
                  </a:extLst>
                </a:hlinkClick>
              </a:rPr>
              <a:t>Freepik</a:t>
            </a:r>
            <a:r>
              <a:rPr b="1" lang="en" sz="1000">
                <a:solidFill>
                  <a:schemeClr val="dk1"/>
                </a:solidFill>
                <a:latin typeface="Darker Grotesque"/>
                <a:ea typeface="Darker Grotesque"/>
                <a:cs typeface="Darker Grotesque"/>
                <a:sym typeface="Darker Grotesque"/>
              </a:rPr>
              <a:t> </a:t>
            </a:r>
            <a:endParaRPr b="1" sz="1000">
              <a:solidFill>
                <a:schemeClr val="dk1"/>
              </a:solidFill>
              <a:latin typeface="Darker Grotesque"/>
              <a:ea typeface="Darker Grotesque"/>
              <a:cs typeface="Darker Grotesque"/>
              <a:sym typeface="Darker Grotesque"/>
            </a:endParaRPr>
          </a:p>
        </p:txBody>
      </p:sp>
      <p:grpSp>
        <p:nvGrpSpPr>
          <p:cNvPr id="407" name="Google Shape;407;p35"/>
          <p:cNvGrpSpPr/>
          <p:nvPr/>
        </p:nvGrpSpPr>
        <p:grpSpPr>
          <a:xfrm>
            <a:off x="320361" y="754158"/>
            <a:ext cx="43276" cy="411646"/>
            <a:chOff x="1256711" y="1178908"/>
            <a:chExt cx="43276" cy="411646"/>
          </a:xfrm>
        </p:grpSpPr>
        <p:grpSp>
          <p:nvGrpSpPr>
            <p:cNvPr id="408" name="Google Shape;408;p35"/>
            <p:cNvGrpSpPr/>
            <p:nvPr/>
          </p:nvGrpSpPr>
          <p:grpSpPr>
            <a:xfrm>
              <a:off x="1256711" y="1178908"/>
              <a:ext cx="43276" cy="184846"/>
              <a:chOff x="1256700" y="1103575"/>
              <a:chExt cx="60900" cy="260200"/>
            </a:xfrm>
          </p:grpSpPr>
          <p:sp>
            <p:nvSpPr>
              <p:cNvPr id="409" name="Google Shape;409;p35"/>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5"/>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5"/>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35"/>
            <p:cNvGrpSpPr/>
            <p:nvPr/>
          </p:nvGrpSpPr>
          <p:grpSpPr>
            <a:xfrm>
              <a:off x="1256711" y="1405708"/>
              <a:ext cx="43276" cy="184846"/>
              <a:chOff x="1256700" y="1103575"/>
              <a:chExt cx="60900" cy="260200"/>
            </a:xfrm>
          </p:grpSpPr>
          <p:sp>
            <p:nvSpPr>
              <p:cNvPr id="413" name="Google Shape;413;p35"/>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5"/>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5"/>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16" name="Shape 416"/>
        <p:cNvGrpSpPr/>
        <p:nvPr/>
      </p:nvGrpSpPr>
      <p:grpSpPr>
        <a:xfrm>
          <a:off x="0" y="0"/>
          <a:ext cx="0" cy="0"/>
          <a:chOff x="0" y="0"/>
          <a:chExt cx="0" cy="0"/>
        </a:xfrm>
      </p:grpSpPr>
      <p:grpSp>
        <p:nvGrpSpPr>
          <p:cNvPr id="417" name="Google Shape;417;p36"/>
          <p:cNvGrpSpPr/>
          <p:nvPr/>
        </p:nvGrpSpPr>
        <p:grpSpPr>
          <a:xfrm>
            <a:off x="-1648646" y="-1233751"/>
            <a:ext cx="12569250" cy="7898248"/>
            <a:chOff x="-1648646" y="-1233751"/>
            <a:chExt cx="12569250" cy="7898248"/>
          </a:xfrm>
        </p:grpSpPr>
        <p:pic>
          <p:nvPicPr>
            <p:cNvPr id="418" name="Google Shape;418;p36"/>
            <p:cNvPicPr preferRelativeResize="0"/>
            <p:nvPr/>
          </p:nvPicPr>
          <p:blipFill rotWithShape="1">
            <a:blip r:embed="rId2">
              <a:alphaModFix/>
            </a:blip>
            <a:srcRect b="19768" l="7340" r="4538" t="0"/>
            <a:stretch/>
          </p:blipFill>
          <p:spPr>
            <a:xfrm rot="-8830939">
              <a:off x="-928451" y="3942039"/>
              <a:ext cx="3005450" cy="2073498"/>
            </a:xfrm>
            <a:prstGeom prst="rect">
              <a:avLst/>
            </a:prstGeom>
            <a:noFill/>
            <a:ln>
              <a:noFill/>
            </a:ln>
          </p:spPr>
        </p:pic>
        <p:pic>
          <p:nvPicPr>
            <p:cNvPr id="419" name="Google Shape;419;p36"/>
            <p:cNvPicPr preferRelativeResize="0"/>
            <p:nvPr/>
          </p:nvPicPr>
          <p:blipFill rotWithShape="1">
            <a:blip r:embed="rId2">
              <a:alphaModFix/>
            </a:blip>
            <a:srcRect b="19768" l="7340" r="4538" t="0"/>
            <a:stretch/>
          </p:blipFill>
          <p:spPr>
            <a:xfrm rot="-3692456">
              <a:off x="7666315" y="-424490"/>
              <a:ext cx="3124503" cy="2155654"/>
            </a:xfrm>
            <a:prstGeom prst="rect">
              <a:avLst/>
            </a:prstGeom>
            <a:noFill/>
            <a:ln>
              <a:noFill/>
            </a:ln>
          </p:spPr>
        </p:pic>
        <p:pic>
          <p:nvPicPr>
            <p:cNvPr id="420" name="Google Shape;420;p36"/>
            <p:cNvPicPr preferRelativeResize="0"/>
            <p:nvPr/>
          </p:nvPicPr>
          <p:blipFill rotWithShape="1">
            <a:blip r:embed="rId2">
              <a:alphaModFix/>
            </a:blip>
            <a:srcRect b="19768" l="7340" r="4538" t="0"/>
            <a:stretch/>
          </p:blipFill>
          <p:spPr>
            <a:xfrm rot="-3692448">
              <a:off x="-1507930" y="-292453"/>
              <a:ext cx="3387391" cy="2337035"/>
            </a:xfrm>
            <a:prstGeom prst="rect">
              <a:avLst/>
            </a:prstGeom>
            <a:noFill/>
            <a:ln>
              <a:noFill/>
            </a:ln>
          </p:spPr>
        </p:pic>
        <p:pic>
          <p:nvPicPr>
            <p:cNvPr id="421" name="Google Shape;421;p36"/>
            <p:cNvPicPr preferRelativeResize="0"/>
            <p:nvPr/>
          </p:nvPicPr>
          <p:blipFill rotWithShape="1">
            <a:blip r:embed="rId2">
              <a:alphaModFix/>
            </a:blip>
            <a:srcRect b="19768" l="7340" r="4538" t="0"/>
            <a:stretch/>
          </p:blipFill>
          <p:spPr>
            <a:xfrm flipH="1" rot="8100021">
              <a:off x="7267750" y="3694063"/>
              <a:ext cx="3005446" cy="2073500"/>
            </a:xfrm>
            <a:prstGeom prst="rect">
              <a:avLst/>
            </a:prstGeom>
            <a:noFill/>
            <a:ln>
              <a:noFill/>
            </a:ln>
          </p:spPr>
        </p:pic>
        <p:pic>
          <p:nvPicPr>
            <p:cNvPr id="422" name="Google Shape;422;p36"/>
            <p:cNvPicPr preferRelativeResize="0"/>
            <p:nvPr/>
          </p:nvPicPr>
          <p:blipFill>
            <a:blip r:embed="rId3">
              <a:alphaModFix/>
            </a:blip>
            <a:stretch>
              <a:fillRect/>
            </a:stretch>
          </p:blipFill>
          <p:spPr>
            <a:xfrm rot="9900052">
              <a:off x="7263844" y="271354"/>
              <a:ext cx="709013" cy="537293"/>
            </a:xfrm>
            <a:prstGeom prst="rect">
              <a:avLst/>
            </a:prstGeom>
            <a:noFill/>
            <a:ln>
              <a:noFill/>
            </a:ln>
          </p:spPr>
        </p:pic>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23" name="Shape 423"/>
        <p:cNvGrpSpPr/>
        <p:nvPr/>
      </p:nvGrpSpPr>
      <p:grpSpPr>
        <a:xfrm>
          <a:off x="0" y="0"/>
          <a:ext cx="0" cy="0"/>
          <a:chOff x="0" y="0"/>
          <a:chExt cx="0" cy="0"/>
        </a:xfrm>
      </p:grpSpPr>
      <p:sp>
        <p:nvSpPr>
          <p:cNvPr id="424" name="Google Shape;424;p37"/>
          <p:cNvSpPr/>
          <p:nvPr/>
        </p:nvSpPr>
        <p:spPr>
          <a:xfrm>
            <a:off x="1181400" y="4001050"/>
            <a:ext cx="3029400" cy="30294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3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5" name="Google Shape;425;p37"/>
          <p:cNvPicPr preferRelativeResize="0"/>
          <p:nvPr/>
        </p:nvPicPr>
        <p:blipFill rotWithShape="1">
          <a:blip r:embed="rId2">
            <a:alphaModFix/>
          </a:blip>
          <a:srcRect b="19768" l="7340" r="4538" t="0"/>
          <a:stretch/>
        </p:blipFill>
        <p:spPr>
          <a:xfrm rot="9000006">
            <a:off x="6631531" y="3074710"/>
            <a:ext cx="4407288" cy="3040679"/>
          </a:xfrm>
          <a:prstGeom prst="rect">
            <a:avLst/>
          </a:prstGeom>
          <a:noFill/>
          <a:ln>
            <a:noFill/>
          </a:ln>
        </p:spPr>
      </p:pic>
      <p:pic>
        <p:nvPicPr>
          <p:cNvPr id="426" name="Google Shape;426;p37"/>
          <p:cNvPicPr preferRelativeResize="0"/>
          <p:nvPr/>
        </p:nvPicPr>
        <p:blipFill rotWithShape="1">
          <a:blip r:embed="rId2">
            <a:alphaModFix/>
          </a:blip>
          <a:srcRect b="19768" l="7340" r="4538" t="0"/>
          <a:stretch/>
        </p:blipFill>
        <p:spPr>
          <a:xfrm rot="10078522">
            <a:off x="2368356" y="-2528990"/>
            <a:ext cx="4407288" cy="3040677"/>
          </a:xfrm>
          <a:prstGeom prst="rect">
            <a:avLst/>
          </a:prstGeom>
          <a:noFill/>
          <a:ln>
            <a:noFill/>
          </a:ln>
        </p:spPr>
      </p:pic>
      <p:pic>
        <p:nvPicPr>
          <p:cNvPr id="427" name="Google Shape;427;p37"/>
          <p:cNvPicPr preferRelativeResize="0"/>
          <p:nvPr/>
        </p:nvPicPr>
        <p:blipFill rotWithShape="1">
          <a:blip r:embed="rId2">
            <a:alphaModFix/>
          </a:blip>
          <a:srcRect b="19768" l="7340" r="4538" t="0"/>
          <a:stretch/>
        </p:blipFill>
        <p:spPr>
          <a:xfrm rot="-8099992">
            <a:off x="-1888368" y="3524285"/>
            <a:ext cx="4407289" cy="304067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428" name="Shape 428"/>
        <p:cNvGrpSpPr/>
        <p:nvPr/>
      </p:nvGrpSpPr>
      <p:grpSpPr>
        <a:xfrm>
          <a:off x="0" y="0"/>
          <a:ext cx="0" cy="0"/>
          <a:chOff x="0" y="0"/>
          <a:chExt cx="0" cy="0"/>
        </a:xfrm>
      </p:grpSpPr>
      <p:sp>
        <p:nvSpPr>
          <p:cNvPr id="429" name="Google Shape;429;p38"/>
          <p:cNvSpPr/>
          <p:nvPr/>
        </p:nvSpPr>
        <p:spPr>
          <a:xfrm>
            <a:off x="6982463" y="3599050"/>
            <a:ext cx="3058800" cy="3058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0" name="Google Shape;430;p38"/>
          <p:cNvPicPr preferRelativeResize="0"/>
          <p:nvPr/>
        </p:nvPicPr>
        <p:blipFill rotWithShape="1">
          <a:blip r:embed="rId2">
            <a:alphaModFix/>
          </a:blip>
          <a:srcRect b="19768" l="7340" r="4538" t="0"/>
          <a:stretch/>
        </p:blipFill>
        <p:spPr>
          <a:xfrm rot="9134656">
            <a:off x="6293780" y="3644943"/>
            <a:ext cx="4436165" cy="3060612"/>
          </a:xfrm>
          <a:prstGeom prst="rect">
            <a:avLst/>
          </a:prstGeom>
          <a:noFill/>
          <a:ln>
            <a:noFill/>
          </a:ln>
        </p:spPr>
      </p:pic>
      <p:pic>
        <p:nvPicPr>
          <p:cNvPr id="431" name="Google Shape;431;p38"/>
          <p:cNvPicPr preferRelativeResize="0"/>
          <p:nvPr/>
        </p:nvPicPr>
        <p:blipFill rotWithShape="1">
          <a:blip r:embed="rId2">
            <a:alphaModFix/>
          </a:blip>
          <a:srcRect b="19768" l="7340" r="4538" t="0"/>
          <a:stretch/>
        </p:blipFill>
        <p:spPr>
          <a:xfrm rot="-2359540">
            <a:off x="-1115599" y="-633789"/>
            <a:ext cx="3498423" cy="2413614"/>
          </a:xfrm>
          <a:prstGeom prst="rect">
            <a:avLst/>
          </a:prstGeom>
          <a:noFill/>
          <a:ln>
            <a:noFill/>
          </a:ln>
        </p:spPr>
      </p:pic>
      <p:pic>
        <p:nvPicPr>
          <p:cNvPr id="432" name="Google Shape;432;p38"/>
          <p:cNvPicPr preferRelativeResize="0"/>
          <p:nvPr/>
        </p:nvPicPr>
        <p:blipFill rotWithShape="1">
          <a:blip r:embed="rId2">
            <a:alphaModFix/>
          </a:blip>
          <a:srcRect b="19768" l="7340" r="4538" t="0"/>
          <a:stretch/>
        </p:blipFill>
        <p:spPr>
          <a:xfrm rot="8382963">
            <a:off x="7473048" y="-1903224"/>
            <a:ext cx="3498429" cy="2413614"/>
          </a:xfrm>
          <a:prstGeom prst="rect">
            <a:avLst/>
          </a:prstGeom>
          <a:noFill/>
          <a:ln>
            <a:noFill/>
          </a:ln>
        </p:spPr>
      </p:pic>
      <p:sp>
        <p:nvSpPr>
          <p:cNvPr id="433" name="Google Shape;433;p38"/>
          <p:cNvSpPr/>
          <p:nvPr/>
        </p:nvSpPr>
        <p:spPr>
          <a:xfrm>
            <a:off x="-1677013" y="3486525"/>
            <a:ext cx="3352800" cy="33528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grpSp>
        <p:nvGrpSpPr>
          <p:cNvPr id="35" name="Google Shape;35;p5"/>
          <p:cNvGrpSpPr/>
          <p:nvPr/>
        </p:nvGrpSpPr>
        <p:grpSpPr>
          <a:xfrm>
            <a:off x="-1150210" y="-986414"/>
            <a:ext cx="12304614" cy="7932672"/>
            <a:chOff x="-1150210" y="-986414"/>
            <a:chExt cx="12304614" cy="7932672"/>
          </a:xfrm>
        </p:grpSpPr>
        <p:pic>
          <p:nvPicPr>
            <p:cNvPr id="36" name="Google Shape;36;p5"/>
            <p:cNvPicPr preferRelativeResize="0"/>
            <p:nvPr/>
          </p:nvPicPr>
          <p:blipFill rotWithShape="1">
            <a:blip r:embed="rId2">
              <a:alphaModFix/>
            </a:blip>
            <a:srcRect b="19768" l="7340" r="4538" t="0"/>
            <a:stretch/>
          </p:blipFill>
          <p:spPr>
            <a:xfrm rot="-5155791">
              <a:off x="-1461292" y="1368095"/>
              <a:ext cx="2583232" cy="1782211"/>
            </a:xfrm>
            <a:prstGeom prst="rect">
              <a:avLst/>
            </a:prstGeom>
            <a:noFill/>
            <a:ln>
              <a:noFill/>
            </a:ln>
          </p:spPr>
        </p:pic>
        <p:pic>
          <p:nvPicPr>
            <p:cNvPr id="37" name="Google Shape;37;p5"/>
            <p:cNvPicPr preferRelativeResize="0"/>
            <p:nvPr/>
          </p:nvPicPr>
          <p:blipFill rotWithShape="1">
            <a:blip r:embed="rId2">
              <a:alphaModFix/>
            </a:blip>
            <a:srcRect b="19768" l="7340" r="4538" t="0"/>
            <a:stretch/>
          </p:blipFill>
          <p:spPr>
            <a:xfrm rot="-5155791">
              <a:off x="7977458" y="-525905"/>
              <a:ext cx="2583232" cy="1782211"/>
            </a:xfrm>
            <a:prstGeom prst="rect">
              <a:avLst/>
            </a:prstGeom>
            <a:noFill/>
            <a:ln>
              <a:noFill/>
            </a:ln>
          </p:spPr>
        </p:pic>
        <p:pic>
          <p:nvPicPr>
            <p:cNvPr id="38" name="Google Shape;38;p5"/>
            <p:cNvPicPr preferRelativeResize="0"/>
            <p:nvPr/>
          </p:nvPicPr>
          <p:blipFill rotWithShape="1">
            <a:blip r:embed="rId2">
              <a:alphaModFix/>
            </a:blip>
            <a:srcRect b="19768" l="7340" r="4538" t="0"/>
            <a:stretch/>
          </p:blipFill>
          <p:spPr>
            <a:xfrm rot="7762612">
              <a:off x="6899762" y="3215881"/>
              <a:ext cx="3925475" cy="2708229"/>
            </a:xfrm>
            <a:prstGeom prst="rect">
              <a:avLst/>
            </a:prstGeom>
            <a:noFill/>
            <a:ln>
              <a:noFill/>
            </a:ln>
          </p:spPr>
        </p:pic>
        <p:pic>
          <p:nvPicPr>
            <p:cNvPr id="39" name="Google Shape;39;p5"/>
            <p:cNvPicPr preferRelativeResize="0"/>
            <p:nvPr/>
          </p:nvPicPr>
          <p:blipFill>
            <a:blip r:embed="rId3">
              <a:alphaModFix/>
            </a:blip>
            <a:stretch>
              <a:fillRect/>
            </a:stretch>
          </p:blipFill>
          <p:spPr>
            <a:xfrm rot="2700000">
              <a:off x="305786" y="1972849"/>
              <a:ext cx="755727" cy="572699"/>
            </a:xfrm>
            <a:prstGeom prst="rect">
              <a:avLst/>
            </a:prstGeom>
            <a:noFill/>
            <a:ln>
              <a:noFill/>
            </a:ln>
          </p:spPr>
        </p:pic>
      </p:grpSp>
      <p:sp>
        <p:nvSpPr>
          <p:cNvPr id="40" name="Google Shape;40;p5"/>
          <p:cNvSpPr txBox="1"/>
          <p:nvPr>
            <p:ph idx="1" type="subTitle"/>
          </p:nvPr>
        </p:nvSpPr>
        <p:spPr>
          <a:xfrm>
            <a:off x="1717500" y="3032145"/>
            <a:ext cx="2907600" cy="468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1800">
                <a:solidFill>
                  <a:srgbClr val="000000"/>
                </a:solidFill>
                <a:latin typeface="Orbitron Black"/>
                <a:ea typeface="Orbitron Black"/>
                <a:cs typeface="Orbitron Black"/>
                <a:sym typeface="Orbitron Black"/>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1" name="Google Shape;41;p5"/>
          <p:cNvSpPr txBox="1"/>
          <p:nvPr>
            <p:ph idx="2" type="subTitle"/>
          </p:nvPr>
        </p:nvSpPr>
        <p:spPr>
          <a:xfrm>
            <a:off x="4625100" y="3032145"/>
            <a:ext cx="2907600" cy="46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1800">
                <a:solidFill>
                  <a:srgbClr val="000000"/>
                </a:solidFill>
                <a:latin typeface="Orbitron Black"/>
                <a:ea typeface="Orbitron Black"/>
                <a:cs typeface="Orbitron Black"/>
                <a:sym typeface="Orbitron Black"/>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2" name="Google Shape;42;p5"/>
          <p:cNvSpPr txBox="1"/>
          <p:nvPr>
            <p:ph idx="3" type="subTitle"/>
          </p:nvPr>
        </p:nvSpPr>
        <p:spPr>
          <a:xfrm>
            <a:off x="1992450" y="3500525"/>
            <a:ext cx="2357700" cy="105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 name="Google Shape;43;p5"/>
          <p:cNvSpPr txBox="1"/>
          <p:nvPr>
            <p:ph idx="4" type="subTitle"/>
          </p:nvPr>
        </p:nvSpPr>
        <p:spPr>
          <a:xfrm>
            <a:off x="4900050" y="3500525"/>
            <a:ext cx="2357700" cy="105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rgbClr val="000000"/>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 name="Google Shape;44;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solidFill>
                  <a:srgbClr val="000000"/>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grpSp>
        <p:nvGrpSpPr>
          <p:cNvPr id="46" name="Google Shape;46;p6"/>
          <p:cNvGrpSpPr/>
          <p:nvPr/>
        </p:nvGrpSpPr>
        <p:grpSpPr>
          <a:xfrm flipH="1" rot="10800000">
            <a:off x="-1005221" y="-1621477"/>
            <a:ext cx="11792220" cy="7946477"/>
            <a:chOff x="-1039434" y="-1185730"/>
            <a:chExt cx="11792220" cy="7946477"/>
          </a:xfrm>
        </p:grpSpPr>
        <p:pic>
          <p:nvPicPr>
            <p:cNvPr id="47" name="Google Shape;47;p6"/>
            <p:cNvPicPr preferRelativeResize="0"/>
            <p:nvPr/>
          </p:nvPicPr>
          <p:blipFill rotWithShape="1">
            <a:blip r:embed="rId2">
              <a:alphaModFix/>
            </a:blip>
            <a:srcRect b="19768" l="7340" r="4538" t="0"/>
            <a:stretch/>
          </p:blipFill>
          <p:spPr>
            <a:xfrm flipH="1" rot="7826467">
              <a:off x="7486249" y="3907813"/>
              <a:ext cx="3005448" cy="2073501"/>
            </a:xfrm>
            <a:prstGeom prst="rect">
              <a:avLst/>
            </a:prstGeom>
            <a:noFill/>
            <a:ln>
              <a:noFill/>
            </a:ln>
          </p:spPr>
        </p:pic>
        <p:pic>
          <p:nvPicPr>
            <p:cNvPr id="48" name="Google Shape;48;p6"/>
            <p:cNvPicPr preferRelativeResize="0"/>
            <p:nvPr/>
          </p:nvPicPr>
          <p:blipFill rotWithShape="1">
            <a:blip r:embed="rId2">
              <a:alphaModFix/>
            </a:blip>
            <a:srcRect b="19768" l="7340" r="4538" t="0"/>
            <a:stretch/>
          </p:blipFill>
          <p:spPr>
            <a:xfrm flipH="1" rot="1428959">
              <a:off x="-806636" y="4315957"/>
              <a:ext cx="2406993" cy="1660634"/>
            </a:xfrm>
            <a:prstGeom prst="rect">
              <a:avLst/>
            </a:prstGeom>
            <a:noFill/>
            <a:ln>
              <a:noFill/>
            </a:ln>
          </p:spPr>
        </p:pic>
        <p:pic>
          <p:nvPicPr>
            <p:cNvPr id="49" name="Google Shape;49;p6"/>
            <p:cNvPicPr preferRelativeResize="0"/>
            <p:nvPr/>
          </p:nvPicPr>
          <p:blipFill rotWithShape="1">
            <a:blip r:embed="rId2">
              <a:alphaModFix/>
            </a:blip>
            <a:srcRect b="19768" l="7340" r="4538" t="0"/>
            <a:stretch/>
          </p:blipFill>
          <p:spPr>
            <a:xfrm flipH="1" rot="697866">
              <a:off x="7427023" y="-960143"/>
              <a:ext cx="2406996" cy="1660633"/>
            </a:xfrm>
            <a:prstGeom prst="rect">
              <a:avLst/>
            </a:prstGeom>
            <a:noFill/>
            <a:ln>
              <a:noFill/>
            </a:ln>
          </p:spPr>
        </p:pic>
      </p:grpSp>
      <p:sp>
        <p:nvSpPr>
          <p:cNvPr id="50" name="Google Shape;50;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3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grpSp>
        <p:nvGrpSpPr>
          <p:cNvPr id="52" name="Google Shape;52;p7"/>
          <p:cNvGrpSpPr/>
          <p:nvPr/>
        </p:nvGrpSpPr>
        <p:grpSpPr>
          <a:xfrm>
            <a:off x="6368725" y="-3096875"/>
            <a:ext cx="6112800" cy="6112800"/>
            <a:chOff x="6368725" y="-3096875"/>
            <a:chExt cx="6112800" cy="6112800"/>
          </a:xfrm>
        </p:grpSpPr>
        <p:sp>
          <p:nvSpPr>
            <p:cNvPr id="53" name="Google Shape;53;p7"/>
            <p:cNvSpPr/>
            <p:nvPr/>
          </p:nvSpPr>
          <p:spPr>
            <a:xfrm>
              <a:off x="6368725" y="-3096875"/>
              <a:ext cx="6112800" cy="61128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 name="Google Shape;54;p7"/>
            <p:cNvPicPr preferRelativeResize="0"/>
            <p:nvPr/>
          </p:nvPicPr>
          <p:blipFill rotWithShape="1">
            <a:blip r:embed="rId2">
              <a:alphaModFix/>
            </a:blip>
            <a:srcRect b="19768" l="7340" r="4538" t="0"/>
            <a:stretch/>
          </p:blipFill>
          <p:spPr>
            <a:xfrm rot="3599913">
              <a:off x="7727360" y="-484175"/>
              <a:ext cx="3160826" cy="2180726"/>
            </a:xfrm>
            <a:prstGeom prst="rect">
              <a:avLst/>
            </a:prstGeom>
            <a:noFill/>
            <a:ln>
              <a:noFill/>
            </a:ln>
          </p:spPr>
        </p:pic>
        <p:pic>
          <p:nvPicPr>
            <p:cNvPr id="55" name="Google Shape;55;p7"/>
            <p:cNvPicPr preferRelativeResize="0"/>
            <p:nvPr/>
          </p:nvPicPr>
          <p:blipFill>
            <a:blip r:embed="rId3">
              <a:alphaModFix/>
            </a:blip>
            <a:stretch>
              <a:fillRect/>
            </a:stretch>
          </p:blipFill>
          <p:spPr>
            <a:xfrm rot="2051224">
              <a:off x="8345293" y="898004"/>
              <a:ext cx="709013" cy="537293"/>
            </a:xfrm>
            <a:prstGeom prst="rect">
              <a:avLst/>
            </a:prstGeom>
            <a:noFill/>
            <a:ln>
              <a:noFill/>
            </a:ln>
          </p:spPr>
        </p:pic>
      </p:grpSp>
      <p:sp>
        <p:nvSpPr>
          <p:cNvPr id="56" name="Google Shape;56;p7"/>
          <p:cNvSpPr txBox="1"/>
          <p:nvPr>
            <p:ph type="title"/>
          </p:nvPr>
        </p:nvSpPr>
        <p:spPr>
          <a:xfrm>
            <a:off x="720000" y="475600"/>
            <a:ext cx="4200900" cy="843000"/>
          </a:xfrm>
          <a:prstGeom prst="rect">
            <a:avLst/>
          </a:prstGeom>
        </p:spPr>
        <p:txBody>
          <a:bodyPr anchorCtr="0" anchor="t" bIns="91425" lIns="91425" spcFirstLastPara="1" rIns="91425" wrap="square" tIns="91425">
            <a:noAutofit/>
          </a:bodyPr>
          <a:lstStyle>
            <a:lvl1pPr lvl="0" rtl="0">
              <a:spcBef>
                <a:spcPts val="0"/>
              </a:spcBef>
              <a:spcAft>
                <a:spcPts val="0"/>
              </a:spcAft>
              <a:buSzPts val="2300"/>
              <a:buNone/>
              <a:defRPr/>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p:txBody>
      </p:sp>
      <p:sp>
        <p:nvSpPr>
          <p:cNvPr id="57" name="Google Shape;57;p7"/>
          <p:cNvSpPr txBox="1"/>
          <p:nvPr>
            <p:ph idx="1" type="body"/>
          </p:nvPr>
        </p:nvSpPr>
        <p:spPr>
          <a:xfrm>
            <a:off x="720000" y="1152475"/>
            <a:ext cx="3613500" cy="34164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400"/>
            </a:lvl1pPr>
            <a:lvl2pPr indent="-330200" lvl="1" marL="914400" rtl="0">
              <a:lnSpc>
                <a:spcPct val="115000"/>
              </a:lnSpc>
              <a:spcBef>
                <a:spcPts val="0"/>
              </a:spcBef>
              <a:spcAft>
                <a:spcPts val="0"/>
              </a:spcAft>
              <a:buSzPts val="1600"/>
              <a:buFont typeface="Nunito Light"/>
              <a:buChar char="○"/>
              <a:defRPr/>
            </a:lvl2pPr>
            <a:lvl3pPr indent="-323850" lvl="2" marL="1371600" rtl="0">
              <a:lnSpc>
                <a:spcPct val="115000"/>
              </a:lnSpc>
              <a:spcBef>
                <a:spcPts val="0"/>
              </a:spcBef>
              <a:spcAft>
                <a:spcPts val="0"/>
              </a:spcAft>
              <a:buSzPts val="1500"/>
              <a:buFont typeface="Nunito Light"/>
              <a:buChar char="■"/>
              <a:defRPr/>
            </a:lvl3pPr>
            <a:lvl4pPr indent="-323850" lvl="3" marL="1828800" rtl="0">
              <a:lnSpc>
                <a:spcPct val="115000"/>
              </a:lnSpc>
              <a:spcBef>
                <a:spcPts val="0"/>
              </a:spcBef>
              <a:spcAft>
                <a:spcPts val="0"/>
              </a:spcAft>
              <a:buSzPts val="1500"/>
              <a:buFont typeface="Nunito Light"/>
              <a:buChar char="●"/>
              <a:defRPr/>
            </a:lvl4pPr>
            <a:lvl5pPr indent="-317500" lvl="4" marL="2286000" rtl="0">
              <a:lnSpc>
                <a:spcPct val="115000"/>
              </a:lnSpc>
              <a:spcBef>
                <a:spcPts val="0"/>
              </a:spcBef>
              <a:spcAft>
                <a:spcPts val="0"/>
              </a:spcAft>
              <a:buSzPts val="1400"/>
              <a:buFont typeface="Nunito Light"/>
              <a:buChar char="○"/>
              <a:defRPr/>
            </a:lvl5pPr>
            <a:lvl6pPr indent="-317500" lvl="5" marL="2743200" rtl="0">
              <a:lnSpc>
                <a:spcPct val="115000"/>
              </a:lnSpc>
              <a:spcBef>
                <a:spcPts val="0"/>
              </a:spcBef>
              <a:spcAft>
                <a:spcPts val="0"/>
              </a:spcAft>
              <a:buSzPts val="1400"/>
              <a:buFont typeface="Nunito Light"/>
              <a:buChar char="■"/>
              <a:defRPr/>
            </a:lvl6pPr>
            <a:lvl7pPr indent="-311150" lvl="6" marL="3200400" rtl="0">
              <a:lnSpc>
                <a:spcPct val="115000"/>
              </a:lnSpc>
              <a:spcBef>
                <a:spcPts val="0"/>
              </a:spcBef>
              <a:spcAft>
                <a:spcPts val="0"/>
              </a:spcAft>
              <a:buSzPts val="1300"/>
              <a:buFont typeface="Nunito Light"/>
              <a:buChar char="●"/>
              <a:defRPr/>
            </a:lvl7pPr>
            <a:lvl8pPr indent="-311150" lvl="7" marL="3657600" rtl="0">
              <a:lnSpc>
                <a:spcPct val="115000"/>
              </a:lnSpc>
              <a:spcBef>
                <a:spcPts val="0"/>
              </a:spcBef>
              <a:spcAft>
                <a:spcPts val="0"/>
              </a:spcAft>
              <a:buSzPts val="1300"/>
              <a:buFont typeface="Nunito Light"/>
              <a:buChar char="○"/>
              <a:defRPr/>
            </a:lvl8pPr>
            <a:lvl9pPr indent="-304800" lvl="8" marL="4114800" rtl="0">
              <a:lnSpc>
                <a:spcPct val="115000"/>
              </a:lnSpc>
              <a:spcBef>
                <a:spcPts val="0"/>
              </a:spcBef>
              <a:spcAft>
                <a:spcPts val="0"/>
              </a:spcAft>
              <a:buSzPts val="1200"/>
              <a:buFont typeface="Nunito Light"/>
              <a:buChar char="■"/>
              <a:defRPr/>
            </a:lvl9pPr>
          </a:lstStyle>
          <a:p/>
        </p:txBody>
      </p:sp>
      <p:pic>
        <p:nvPicPr>
          <p:cNvPr id="58" name="Google Shape;58;p7"/>
          <p:cNvPicPr preferRelativeResize="0"/>
          <p:nvPr/>
        </p:nvPicPr>
        <p:blipFill rotWithShape="1">
          <a:blip r:embed="rId2">
            <a:alphaModFix/>
          </a:blip>
          <a:srcRect b="19768" l="7340" r="4538" t="0"/>
          <a:stretch/>
        </p:blipFill>
        <p:spPr>
          <a:xfrm rot="-8100003">
            <a:off x="-1854460" y="3356557"/>
            <a:ext cx="4536370" cy="3129710"/>
          </a:xfrm>
          <a:prstGeom prst="rect">
            <a:avLst/>
          </a:prstGeom>
          <a:noFill/>
          <a:ln>
            <a:noFill/>
          </a:ln>
        </p:spPr>
      </p:pic>
      <p:sp>
        <p:nvSpPr>
          <p:cNvPr id="59" name="Google Shape;59;p7"/>
          <p:cNvSpPr/>
          <p:nvPr/>
        </p:nvSpPr>
        <p:spPr>
          <a:xfrm>
            <a:off x="8125275" y="3927563"/>
            <a:ext cx="1633500" cy="1633500"/>
          </a:xfrm>
          <a:prstGeom prst="ellipse">
            <a:avLst/>
          </a:prstGeom>
          <a:solidFill>
            <a:schemeClr val="dk2"/>
          </a:solidFill>
          <a:ln>
            <a:noFill/>
          </a:ln>
          <a:effectLst>
            <a:outerShdw blurRad="57150" rotWithShape="0" algn="bl" dir="5400000" dist="19050">
              <a:schemeClr val="accent1">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0" name="Shape 60"/>
        <p:cNvGrpSpPr/>
        <p:nvPr/>
      </p:nvGrpSpPr>
      <p:grpSpPr>
        <a:xfrm>
          <a:off x="0" y="0"/>
          <a:ext cx="0" cy="0"/>
          <a:chOff x="0" y="0"/>
          <a:chExt cx="0" cy="0"/>
        </a:xfrm>
      </p:grpSpPr>
      <p:pic>
        <p:nvPicPr>
          <p:cNvPr id="61" name="Google Shape;61;p8"/>
          <p:cNvPicPr preferRelativeResize="0"/>
          <p:nvPr/>
        </p:nvPicPr>
        <p:blipFill rotWithShape="1">
          <a:blip r:embed="rId2">
            <a:alphaModFix/>
          </a:blip>
          <a:srcRect b="19768" l="7340" r="4538" t="0"/>
          <a:stretch/>
        </p:blipFill>
        <p:spPr>
          <a:xfrm rot="9134663">
            <a:off x="5216409" y="2807138"/>
            <a:ext cx="5981304" cy="4126625"/>
          </a:xfrm>
          <a:prstGeom prst="rect">
            <a:avLst/>
          </a:prstGeom>
          <a:noFill/>
          <a:ln>
            <a:noFill/>
          </a:ln>
        </p:spPr>
      </p:pic>
      <p:pic>
        <p:nvPicPr>
          <p:cNvPr id="62" name="Google Shape;62;p8"/>
          <p:cNvPicPr preferRelativeResize="0"/>
          <p:nvPr/>
        </p:nvPicPr>
        <p:blipFill rotWithShape="1">
          <a:blip r:embed="rId2">
            <a:alphaModFix/>
          </a:blip>
          <a:srcRect b="19768" l="7340" r="4538" t="0"/>
          <a:stretch/>
        </p:blipFill>
        <p:spPr>
          <a:xfrm rot="9134665">
            <a:off x="640936" y="-587160"/>
            <a:ext cx="7862096" cy="5424219"/>
          </a:xfrm>
          <a:prstGeom prst="rect">
            <a:avLst/>
          </a:prstGeom>
          <a:noFill/>
          <a:ln>
            <a:noFill/>
          </a:ln>
        </p:spPr>
      </p:pic>
      <p:pic>
        <p:nvPicPr>
          <p:cNvPr id="63" name="Google Shape;63;p8"/>
          <p:cNvPicPr preferRelativeResize="0"/>
          <p:nvPr/>
        </p:nvPicPr>
        <p:blipFill rotWithShape="1">
          <a:blip r:embed="rId2">
            <a:alphaModFix/>
          </a:blip>
          <a:srcRect b="19768" l="7340" r="4538" t="0"/>
          <a:stretch/>
        </p:blipFill>
        <p:spPr>
          <a:xfrm rot="-2359540">
            <a:off x="-1115599" y="-633789"/>
            <a:ext cx="3498423" cy="2413614"/>
          </a:xfrm>
          <a:prstGeom prst="rect">
            <a:avLst/>
          </a:prstGeom>
          <a:noFill/>
          <a:ln>
            <a:noFill/>
          </a:ln>
        </p:spPr>
      </p:pic>
      <p:pic>
        <p:nvPicPr>
          <p:cNvPr id="64" name="Google Shape;64;p8"/>
          <p:cNvPicPr preferRelativeResize="0"/>
          <p:nvPr/>
        </p:nvPicPr>
        <p:blipFill rotWithShape="1">
          <a:blip r:embed="rId2">
            <a:alphaModFix/>
          </a:blip>
          <a:srcRect b="19768" l="7340" r="4538" t="0"/>
          <a:stretch/>
        </p:blipFill>
        <p:spPr>
          <a:xfrm rot="7857552">
            <a:off x="5346224" y="-2011764"/>
            <a:ext cx="3498427" cy="2413616"/>
          </a:xfrm>
          <a:prstGeom prst="rect">
            <a:avLst/>
          </a:prstGeom>
          <a:noFill/>
          <a:ln>
            <a:noFill/>
          </a:ln>
        </p:spPr>
      </p:pic>
      <p:pic>
        <p:nvPicPr>
          <p:cNvPr id="65" name="Google Shape;65;p8"/>
          <p:cNvPicPr preferRelativeResize="0"/>
          <p:nvPr/>
        </p:nvPicPr>
        <p:blipFill rotWithShape="1">
          <a:blip r:embed="rId2">
            <a:alphaModFix/>
          </a:blip>
          <a:srcRect b="19768" l="7340" r="4538" t="0"/>
          <a:stretch/>
        </p:blipFill>
        <p:spPr>
          <a:xfrm rot="8099952">
            <a:off x="400134" y="3004414"/>
            <a:ext cx="1541807" cy="1063725"/>
          </a:xfrm>
          <a:prstGeom prst="rect">
            <a:avLst/>
          </a:prstGeom>
          <a:noFill/>
          <a:ln>
            <a:noFill/>
          </a:ln>
        </p:spPr>
      </p:pic>
      <p:pic>
        <p:nvPicPr>
          <p:cNvPr id="66" name="Google Shape;66;p8"/>
          <p:cNvPicPr preferRelativeResize="0"/>
          <p:nvPr/>
        </p:nvPicPr>
        <p:blipFill rotWithShape="1">
          <a:blip r:embed="rId2">
            <a:alphaModFix/>
          </a:blip>
          <a:srcRect b="19768" l="7340" r="4538" t="0"/>
          <a:stretch/>
        </p:blipFill>
        <p:spPr>
          <a:xfrm rot="-3600043">
            <a:off x="7336108" y="2039888"/>
            <a:ext cx="1541809" cy="1063725"/>
          </a:xfrm>
          <a:prstGeom prst="rect">
            <a:avLst/>
          </a:prstGeom>
          <a:noFill/>
          <a:ln>
            <a:noFill/>
          </a:ln>
        </p:spPr>
      </p:pic>
      <p:pic>
        <p:nvPicPr>
          <p:cNvPr id="67" name="Google Shape;67;p8"/>
          <p:cNvPicPr preferRelativeResize="0"/>
          <p:nvPr/>
        </p:nvPicPr>
        <p:blipFill>
          <a:blip r:embed="rId3">
            <a:alphaModFix/>
          </a:blip>
          <a:stretch>
            <a:fillRect/>
          </a:stretch>
        </p:blipFill>
        <p:spPr>
          <a:xfrm>
            <a:off x="2228337" y="-1269810"/>
            <a:ext cx="3185085" cy="2413624"/>
          </a:xfrm>
          <a:prstGeom prst="rect">
            <a:avLst/>
          </a:prstGeom>
          <a:noFill/>
          <a:ln>
            <a:noFill/>
          </a:ln>
        </p:spPr>
      </p:pic>
      <p:sp>
        <p:nvSpPr>
          <p:cNvPr id="68" name="Google Shape;68;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4800">
                <a:solidFill>
                  <a:srgbClr val="000000"/>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69" name="Google Shape;69;p8"/>
          <p:cNvSpPr/>
          <p:nvPr/>
        </p:nvSpPr>
        <p:spPr>
          <a:xfrm>
            <a:off x="8107075" y="-377987"/>
            <a:ext cx="1902000" cy="19020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284900" y="4457475"/>
            <a:ext cx="1250700" cy="12507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1" name="Shape 71"/>
        <p:cNvGrpSpPr/>
        <p:nvPr/>
      </p:nvGrpSpPr>
      <p:grpSpPr>
        <a:xfrm>
          <a:off x="0" y="0"/>
          <a:ext cx="0" cy="0"/>
          <a:chOff x="0" y="0"/>
          <a:chExt cx="0" cy="0"/>
        </a:xfrm>
      </p:grpSpPr>
      <p:grpSp>
        <p:nvGrpSpPr>
          <p:cNvPr id="72" name="Google Shape;72;p9"/>
          <p:cNvGrpSpPr/>
          <p:nvPr/>
        </p:nvGrpSpPr>
        <p:grpSpPr>
          <a:xfrm>
            <a:off x="6644363" y="-2043963"/>
            <a:ext cx="4566851" cy="4634703"/>
            <a:chOff x="6644363" y="-2043963"/>
            <a:chExt cx="4566851" cy="4634703"/>
          </a:xfrm>
        </p:grpSpPr>
        <p:sp>
          <p:nvSpPr>
            <p:cNvPr id="73" name="Google Shape;73;p9"/>
            <p:cNvSpPr/>
            <p:nvPr/>
          </p:nvSpPr>
          <p:spPr>
            <a:xfrm>
              <a:off x="7796525" y="-1669075"/>
              <a:ext cx="3257100" cy="3257100"/>
            </a:xfrm>
            <a:prstGeom prst="ellipse">
              <a:avLst/>
            </a:prstGeom>
            <a:gradFill>
              <a:gsLst>
                <a:gs pos="0">
                  <a:srgbClr val="8DF1FF"/>
                </a:gs>
                <a:gs pos="30000">
                  <a:srgbClr val="F2CEFF"/>
                </a:gs>
                <a:gs pos="100000">
                  <a:srgbClr val="0445FF"/>
                </a:gs>
              </a:gsLst>
              <a:lin ang="8100019" scaled="0"/>
            </a:gra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9"/>
            <p:cNvPicPr preferRelativeResize="0"/>
            <p:nvPr/>
          </p:nvPicPr>
          <p:blipFill rotWithShape="1">
            <a:blip r:embed="rId2">
              <a:alphaModFix/>
            </a:blip>
            <a:srcRect b="19768" l="7340" r="4538" t="0"/>
            <a:stretch/>
          </p:blipFill>
          <p:spPr>
            <a:xfrm rot="2838283">
              <a:off x="7001145" y="-1055845"/>
              <a:ext cx="3853286" cy="2658465"/>
            </a:xfrm>
            <a:prstGeom prst="rect">
              <a:avLst/>
            </a:prstGeom>
            <a:noFill/>
            <a:ln>
              <a:noFill/>
            </a:ln>
          </p:spPr>
        </p:pic>
      </p:grpSp>
      <p:sp>
        <p:nvSpPr>
          <p:cNvPr id="75" name="Google Shape;75;p9"/>
          <p:cNvSpPr txBox="1"/>
          <p:nvPr>
            <p:ph type="title"/>
          </p:nvPr>
        </p:nvSpPr>
        <p:spPr>
          <a:xfrm>
            <a:off x="720000" y="654862"/>
            <a:ext cx="4200900" cy="596400"/>
          </a:xfrm>
          <a:prstGeom prst="rect">
            <a:avLst/>
          </a:prstGeom>
        </p:spPr>
        <p:txBody>
          <a:bodyPr anchorCtr="0" anchor="t" bIns="91425" lIns="91425" spcFirstLastPara="1" rIns="91425" wrap="square" tIns="91425">
            <a:noAutofit/>
          </a:bodyPr>
          <a:lstStyle>
            <a:lvl1pPr lvl="0" rtl="0">
              <a:spcBef>
                <a:spcPts val="0"/>
              </a:spcBef>
              <a:spcAft>
                <a:spcPts val="0"/>
              </a:spcAft>
              <a:buSzPts val="2300"/>
              <a:buNone/>
              <a:defRPr sz="30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p:txBody>
      </p:sp>
      <p:sp>
        <p:nvSpPr>
          <p:cNvPr id="76" name="Google Shape;76;p9"/>
          <p:cNvSpPr txBox="1"/>
          <p:nvPr>
            <p:ph idx="1" type="body"/>
          </p:nvPr>
        </p:nvSpPr>
        <p:spPr>
          <a:xfrm>
            <a:off x="720000" y="1880012"/>
            <a:ext cx="3613500" cy="23199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rgbClr val="999999"/>
              </a:buClr>
              <a:buSzPts val="1400"/>
              <a:buFont typeface="Anaheim"/>
              <a:buAutoNum type="arabicPeriod"/>
              <a:defRPr sz="1400"/>
            </a:lvl1pPr>
            <a:lvl2pPr indent="-279400" lvl="1" marL="914400" rtl="0">
              <a:lnSpc>
                <a:spcPct val="115000"/>
              </a:lnSpc>
              <a:spcBef>
                <a:spcPts val="1600"/>
              </a:spcBef>
              <a:spcAft>
                <a:spcPts val="0"/>
              </a:spcAft>
              <a:buClr>
                <a:srgbClr val="999999"/>
              </a:buClr>
              <a:buSzPts val="800"/>
              <a:buFont typeface="Open Sans"/>
              <a:buAutoNum type="alphaLcPeriod"/>
              <a:defRPr/>
            </a:lvl2pPr>
            <a:lvl3pPr indent="-279400" lvl="2" marL="1371600" rtl="0">
              <a:lnSpc>
                <a:spcPct val="115000"/>
              </a:lnSpc>
              <a:spcBef>
                <a:spcPts val="0"/>
              </a:spcBef>
              <a:spcAft>
                <a:spcPts val="0"/>
              </a:spcAft>
              <a:buClr>
                <a:srgbClr val="999999"/>
              </a:buClr>
              <a:buSzPts val="800"/>
              <a:buFont typeface="Open Sans"/>
              <a:buAutoNum type="romanLcPeriod"/>
              <a:defRPr/>
            </a:lvl3pPr>
            <a:lvl4pPr indent="-279400" lvl="3" marL="1828800" rtl="0">
              <a:lnSpc>
                <a:spcPct val="115000"/>
              </a:lnSpc>
              <a:spcBef>
                <a:spcPts val="0"/>
              </a:spcBef>
              <a:spcAft>
                <a:spcPts val="0"/>
              </a:spcAft>
              <a:buClr>
                <a:srgbClr val="999999"/>
              </a:buClr>
              <a:buSzPts val="800"/>
              <a:buFont typeface="Open Sans"/>
              <a:buAutoNum type="arabicPeriod"/>
              <a:defRPr/>
            </a:lvl4pPr>
            <a:lvl5pPr indent="-304800" lvl="4" marL="2286000" rtl="0">
              <a:lnSpc>
                <a:spcPct val="115000"/>
              </a:lnSpc>
              <a:spcBef>
                <a:spcPts val="0"/>
              </a:spcBef>
              <a:spcAft>
                <a:spcPts val="0"/>
              </a:spcAft>
              <a:buClr>
                <a:srgbClr val="999999"/>
              </a:buClr>
              <a:buSzPts val="1200"/>
              <a:buFont typeface="Open Sans"/>
              <a:buAutoNum type="alphaLcPeriod"/>
              <a:defRPr/>
            </a:lvl5pPr>
            <a:lvl6pPr indent="-304800" lvl="5" marL="2743200" rtl="0">
              <a:lnSpc>
                <a:spcPct val="115000"/>
              </a:lnSpc>
              <a:spcBef>
                <a:spcPts val="0"/>
              </a:spcBef>
              <a:spcAft>
                <a:spcPts val="0"/>
              </a:spcAft>
              <a:buClr>
                <a:srgbClr val="999999"/>
              </a:buClr>
              <a:buSzPts val="1200"/>
              <a:buFont typeface="Open Sans"/>
              <a:buAutoNum type="romanLcPeriod"/>
              <a:defRPr/>
            </a:lvl6pPr>
            <a:lvl7pPr indent="-273050" lvl="6" marL="3200400" rtl="0">
              <a:lnSpc>
                <a:spcPct val="115000"/>
              </a:lnSpc>
              <a:spcBef>
                <a:spcPts val="0"/>
              </a:spcBef>
              <a:spcAft>
                <a:spcPts val="0"/>
              </a:spcAft>
              <a:buClr>
                <a:srgbClr val="999999"/>
              </a:buClr>
              <a:buSzPts val="700"/>
              <a:buFont typeface="Open Sans"/>
              <a:buAutoNum type="arabicPeriod"/>
              <a:defRPr/>
            </a:lvl7pPr>
            <a:lvl8pPr indent="-273050" lvl="7" marL="3657600" rtl="0">
              <a:lnSpc>
                <a:spcPct val="115000"/>
              </a:lnSpc>
              <a:spcBef>
                <a:spcPts val="0"/>
              </a:spcBef>
              <a:spcAft>
                <a:spcPts val="0"/>
              </a:spcAft>
              <a:buClr>
                <a:srgbClr val="999999"/>
              </a:buClr>
              <a:buSzPts val="700"/>
              <a:buFont typeface="Open Sans"/>
              <a:buAutoNum type="alphaLcPeriod"/>
              <a:defRPr/>
            </a:lvl8pPr>
            <a:lvl9pPr indent="-266700" lvl="8" marL="4114800" rtl="0">
              <a:lnSpc>
                <a:spcPct val="115000"/>
              </a:lnSpc>
              <a:spcBef>
                <a:spcPts val="0"/>
              </a:spcBef>
              <a:spcAft>
                <a:spcPts val="0"/>
              </a:spcAft>
              <a:buClr>
                <a:srgbClr val="999999"/>
              </a:buClr>
              <a:buSzPts val="600"/>
              <a:buFont typeface="Open Sans"/>
              <a:buAutoNum type="romanLcPeriod"/>
              <a:defRPr/>
            </a:lvl9pPr>
          </a:lstStyle>
          <a:p/>
        </p:txBody>
      </p:sp>
      <p:pic>
        <p:nvPicPr>
          <p:cNvPr id="77" name="Google Shape;77;p9"/>
          <p:cNvPicPr preferRelativeResize="0"/>
          <p:nvPr/>
        </p:nvPicPr>
        <p:blipFill rotWithShape="1">
          <a:blip r:embed="rId2">
            <a:alphaModFix/>
          </a:blip>
          <a:srcRect b="19768" l="7340" r="4538" t="0"/>
          <a:stretch/>
        </p:blipFill>
        <p:spPr>
          <a:xfrm rot="-8100003">
            <a:off x="-1854460" y="3356557"/>
            <a:ext cx="4536370" cy="3129710"/>
          </a:xfrm>
          <a:prstGeom prst="rect">
            <a:avLst/>
          </a:prstGeom>
          <a:noFill/>
          <a:ln>
            <a:noFill/>
          </a:ln>
        </p:spPr>
      </p:pic>
      <p:sp>
        <p:nvSpPr>
          <p:cNvPr id="78" name="Google Shape;78;p9"/>
          <p:cNvSpPr/>
          <p:nvPr/>
        </p:nvSpPr>
        <p:spPr>
          <a:xfrm>
            <a:off x="8125275" y="3927563"/>
            <a:ext cx="1633500" cy="1633500"/>
          </a:xfrm>
          <a:prstGeom prst="ellipse">
            <a:avLst/>
          </a:prstGeom>
          <a:solidFill>
            <a:schemeClr val="dk2"/>
          </a:solidFill>
          <a:ln>
            <a:noFill/>
          </a:ln>
          <a:effectLst>
            <a:outerShdw blurRad="57150" rotWithShape="0" algn="bl" dir="5400000" dist="19050">
              <a:schemeClr val="accent1">
                <a:alpha val="4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8DF1FF"/>
            </a:gs>
            <a:gs pos="30000">
              <a:srgbClr val="F2CEFF"/>
            </a:gs>
            <a:gs pos="100000">
              <a:srgbClr val="0445FF"/>
            </a:gs>
          </a:gsLst>
          <a:lin ang="8099331" scaled="0"/>
        </a:gradFill>
      </p:bgPr>
    </p:bg>
    <p:spTree>
      <p:nvGrpSpPr>
        <p:cNvPr id="79" name="Shape 79"/>
        <p:cNvGrpSpPr/>
        <p:nvPr/>
      </p:nvGrpSpPr>
      <p:grpSpPr>
        <a:xfrm>
          <a:off x="0" y="0"/>
          <a:ext cx="0" cy="0"/>
          <a:chOff x="0" y="0"/>
          <a:chExt cx="0" cy="0"/>
        </a:xfrm>
      </p:grpSpPr>
      <p:sp>
        <p:nvSpPr>
          <p:cNvPr id="80" name="Google Shape;80;p10"/>
          <p:cNvSpPr txBox="1"/>
          <p:nvPr>
            <p:ph type="title"/>
          </p:nvPr>
        </p:nvSpPr>
        <p:spPr>
          <a:xfrm>
            <a:off x="720000" y="540000"/>
            <a:ext cx="3852000" cy="857100"/>
          </a:xfrm>
          <a:prstGeom prst="rect">
            <a:avLst/>
          </a:prstGeom>
        </p:spPr>
        <p:txBody>
          <a:bodyPr anchorCtr="0" anchor="ctr" bIns="91425" lIns="91425" spcFirstLastPara="1" rIns="91425" wrap="square" tIns="91425">
            <a:noAutofit/>
          </a:bodyPr>
          <a:lstStyle>
            <a:lvl1pPr lvl="0" rtl="0">
              <a:spcBef>
                <a:spcPts val="0"/>
              </a:spcBef>
              <a:spcAft>
                <a:spcPts val="0"/>
              </a:spcAft>
              <a:buSzPts val="2300"/>
              <a:buNone/>
              <a:defRPr>
                <a:solidFill>
                  <a:schemeClr val="dk2"/>
                </a:solidFill>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pic>
        <p:nvPicPr>
          <p:cNvPr id="81" name="Google Shape;81;p10"/>
          <p:cNvPicPr preferRelativeResize="0"/>
          <p:nvPr/>
        </p:nvPicPr>
        <p:blipFill rotWithShape="1">
          <a:blip r:embed="rId2">
            <a:alphaModFix/>
          </a:blip>
          <a:srcRect b="19768" l="7340" r="4538" t="0"/>
          <a:stretch/>
        </p:blipFill>
        <p:spPr>
          <a:xfrm rot="7670436">
            <a:off x="6935928" y="2750610"/>
            <a:ext cx="4398547" cy="3034626"/>
          </a:xfrm>
          <a:prstGeom prst="rect">
            <a:avLst/>
          </a:prstGeom>
          <a:noFill/>
          <a:ln>
            <a:noFill/>
          </a:ln>
        </p:spPr>
      </p:pic>
      <p:pic>
        <p:nvPicPr>
          <p:cNvPr id="82" name="Google Shape;82;p10"/>
          <p:cNvPicPr preferRelativeResize="0"/>
          <p:nvPr/>
        </p:nvPicPr>
        <p:blipFill rotWithShape="1">
          <a:blip r:embed="rId2">
            <a:alphaModFix/>
          </a:blip>
          <a:srcRect b="19768" l="7340" r="4538" t="0"/>
          <a:stretch/>
        </p:blipFill>
        <p:spPr>
          <a:xfrm rot="-9899982">
            <a:off x="7473802" y="-293359"/>
            <a:ext cx="1900395" cy="1311115"/>
          </a:xfrm>
          <a:prstGeom prst="rect">
            <a:avLst/>
          </a:prstGeom>
          <a:noFill/>
          <a:ln>
            <a:noFill/>
          </a:ln>
        </p:spPr>
      </p:pic>
      <p:sp>
        <p:nvSpPr>
          <p:cNvPr id="83" name="Google Shape;83;p10"/>
          <p:cNvSpPr/>
          <p:nvPr/>
        </p:nvSpPr>
        <p:spPr>
          <a:xfrm>
            <a:off x="8688575" y="975674"/>
            <a:ext cx="927000" cy="927000"/>
          </a:xfrm>
          <a:prstGeom prst="ellipse">
            <a:avLst/>
          </a:prstGeom>
          <a:solidFill>
            <a:schemeClr val="dk2"/>
          </a:solidFill>
          <a:ln>
            <a:noFill/>
          </a:ln>
          <a:effectLst>
            <a:outerShdw blurRad="57150" rotWithShape="0" algn="bl" dir="10320000" dist="9525">
              <a:schemeClr val="accent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38" Type="http://schemas.openxmlformats.org/officeDocument/2006/relationships/theme" Target="../theme/theme1.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300"/>
              <a:buFont typeface="Orbitron Black"/>
              <a:buNone/>
              <a:defRPr sz="2300">
                <a:solidFill>
                  <a:schemeClr val="dk1"/>
                </a:solidFill>
                <a:latin typeface="Orbitron Black"/>
                <a:ea typeface="Orbitron Black"/>
                <a:cs typeface="Orbitron Black"/>
                <a:sym typeface="Orbitron Black"/>
              </a:defRPr>
            </a:lvl1pPr>
            <a:lvl2pPr lvl="1"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2pPr>
            <a:lvl3pPr lvl="2"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3pPr>
            <a:lvl4pPr lvl="3"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4pPr>
            <a:lvl5pPr lvl="4"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5pPr>
            <a:lvl6pPr lvl="5"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6pPr>
            <a:lvl7pPr lvl="6"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7pPr>
            <a:lvl8pPr lvl="7"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8pPr>
            <a:lvl9pPr lvl="8" rtl="0">
              <a:spcBef>
                <a:spcPts val="0"/>
              </a:spcBef>
              <a:spcAft>
                <a:spcPts val="0"/>
              </a:spcAft>
              <a:buClr>
                <a:schemeClr val="dk1"/>
              </a:buClr>
              <a:buSzPts val="2500"/>
              <a:buFont typeface="Orbitron Black"/>
              <a:buNone/>
              <a:defRPr sz="2500">
                <a:solidFill>
                  <a:schemeClr val="dk1"/>
                </a:solidFill>
                <a:latin typeface="Orbitron Black"/>
                <a:ea typeface="Orbitron Black"/>
                <a:cs typeface="Orbitron Black"/>
                <a:sym typeface="Orbitron Blac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1pPr>
            <a:lvl2pPr indent="-317500" lvl="1" marL="9144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2pPr>
            <a:lvl3pPr indent="-317500" lvl="2" marL="13716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3pPr>
            <a:lvl4pPr indent="-317500" lvl="3" marL="18288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4pPr>
            <a:lvl5pPr indent="-317500" lvl="4" marL="22860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5pPr>
            <a:lvl6pPr indent="-317500" lvl="5" marL="27432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6pPr>
            <a:lvl7pPr indent="-317500" lvl="6" marL="32004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7pPr>
            <a:lvl8pPr indent="-317500" lvl="7" marL="3657600">
              <a:lnSpc>
                <a:spcPct val="115000"/>
              </a:lnSpc>
              <a:spcBef>
                <a:spcPts val="1600"/>
              </a:spcBef>
              <a:spcAft>
                <a:spcPts val="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8pPr>
            <a:lvl9pPr indent="-317500" lvl="8" marL="4114800">
              <a:lnSpc>
                <a:spcPct val="115000"/>
              </a:lnSpc>
              <a:spcBef>
                <a:spcPts val="1600"/>
              </a:spcBef>
              <a:spcAft>
                <a:spcPts val="1600"/>
              </a:spcAft>
              <a:buClr>
                <a:schemeClr val="dk1"/>
              </a:buClr>
              <a:buSzPts val="1400"/>
              <a:buFont typeface="Darker Grotesque"/>
              <a:buChar char="■"/>
              <a:defRPr>
                <a:solidFill>
                  <a:schemeClr val="dk1"/>
                </a:solidFill>
                <a:latin typeface="Darker Grotesque"/>
                <a:ea typeface="Darker Grotesque"/>
                <a:cs typeface="Darker Grotesque"/>
                <a:sym typeface="Darker Grotesq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drive.google.com/file/d/1ts0hDnGb8HQWw0V1RK73wC3hTZ-X0WP7/view" TargetMode="Externa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37" name="Shape 437"/>
        <p:cNvGrpSpPr/>
        <p:nvPr/>
      </p:nvGrpSpPr>
      <p:grpSpPr>
        <a:xfrm>
          <a:off x="0" y="0"/>
          <a:ext cx="0" cy="0"/>
          <a:chOff x="0" y="0"/>
          <a:chExt cx="0" cy="0"/>
        </a:xfrm>
      </p:grpSpPr>
      <p:sp>
        <p:nvSpPr>
          <p:cNvPr id="438" name="Google Shape;438;p39"/>
          <p:cNvSpPr/>
          <p:nvPr/>
        </p:nvSpPr>
        <p:spPr>
          <a:xfrm>
            <a:off x="2574188" y="2351300"/>
            <a:ext cx="3995613" cy="440899"/>
          </a:xfrm>
          <a:prstGeom prst="rect">
            <a:avLst/>
          </a:prstGeom>
        </p:spPr>
        <p:txBody>
          <a:bodyPr>
            <a:prstTxWarp prst="textPlain"/>
          </a:bodyPr>
          <a:lstStyle/>
          <a:p>
            <a:pPr lvl="0" algn="ctr"/>
            <a:r>
              <a:rPr b="0" i="0">
                <a:ln>
                  <a:noFill/>
                </a:ln>
                <a:gradFill>
                  <a:gsLst>
                    <a:gs pos="0">
                      <a:srgbClr val="8DF1FF"/>
                    </a:gs>
                    <a:gs pos="30000">
                      <a:srgbClr val="F2CEFF"/>
                    </a:gs>
                    <a:gs pos="100000">
                      <a:srgbClr val="0445FF"/>
                    </a:gs>
                  </a:gsLst>
                  <a:lin ang="8099331" scaled="0"/>
                </a:gradFill>
                <a:latin typeface="Orbitron;900"/>
              </a:rPr>
              <a:t>CAT VISION</a:t>
            </a:r>
          </a:p>
        </p:txBody>
      </p:sp>
      <p:sp>
        <p:nvSpPr>
          <p:cNvPr id="439" name="Google Shape;439;p39"/>
          <p:cNvSpPr txBox="1"/>
          <p:nvPr>
            <p:ph type="ctrTitle"/>
          </p:nvPr>
        </p:nvSpPr>
        <p:spPr>
          <a:xfrm>
            <a:off x="1744350" y="1961100"/>
            <a:ext cx="5804400" cy="12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 VISION</a:t>
            </a:r>
            <a:endParaRPr/>
          </a:p>
        </p:txBody>
      </p:sp>
      <p:grpSp>
        <p:nvGrpSpPr>
          <p:cNvPr id="440" name="Google Shape;440;p39"/>
          <p:cNvGrpSpPr/>
          <p:nvPr/>
        </p:nvGrpSpPr>
        <p:grpSpPr>
          <a:xfrm>
            <a:off x="1213874" y="751483"/>
            <a:ext cx="43276" cy="411646"/>
            <a:chOff x="1256711" y="1178908"/>
            <a:chExt cx="43276" cy="411646"/>
          </a:xfrm>
        </p:grpSpPr>
        <p:grpSp>
          <p:nvGrpSpPr>
            <p:cNvPr id="441" name="Google Shape;441;p39"/>
            <p:cNvGrpSpPr/>
            <p:nvPr/>
          </p:nvGrpSpPr>
          <p:grpSpPr>
            <a:xfrm>
              <a:off x="1256711" y="1178908"/>
              <a:ext cx="43276" cy="184846"/>
              <a:chOff x="1256700" y="1103575"/>
              <a:chExt cx="60900" cy="260200"/>
            </a:xfrm>
          </p:grpSpPr>
          <p:sp>
            <p:nvSpPr>
              <p:cNvPr id="442" name="Google Shape;442;p39"/>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9"/>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39"/>
            <p:cNvGrpSpPr/>
            <p:nvPr/>
          </p:nvGrpSpPr>
          <p:grpSpPr>
            <a:xfrm>
              <a:off x="1256711" y="1405708"/>
              <a:ext cx="43276" cy="184846"/>
              <a:chOff x="1256700" y="1103575"/>
              <a:chExt cx="60900" cy="260200"/>
            </a:xfrm>
          </p:grpSpPr>
          <p:sp>
            <p:nvSpPr>
              <p:cNvPr id="446" name="Google Shape;446;p39"/>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9"/>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9"/>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9" name="Google Shape;449;p39"/>
          <p:cNvGrpSpPr/>
          <p:nvPr/>
        </p:nvGrpSpPr>
        <p:grpSpPr>
          <a:xfrm>
            <a:off x="6947274" y="3898783"/>
            <a:ext cx="43276" cy="411646"/>
            <a:chOff x="1256711" y="1178908"/>
            <a:chExt cx="43276" cy="411646"/>
          </a:xfrm>
        </p:grpSpPr>
        <p:grpSp>
          <p:nvGrpSpPr>
            <p:cNvPr id="450" name="Google Shape;450;p39"/>
            <p:cNvGrpSpPr/>
            <p:nvPr/>
          </p:nvGrpSpPr>
          <p:grpSpPr>
            <a:xfrm>
              <a:off x="1256711" y="1178908"/>
              <a:ext cx="43276" cy="184846"/>
              <a:chOff x="1256700" y="1103575"/>
              <a:chExt cx="60900" cy="260200"/>
            </a:xfrm>
          </p:grpSpPr>
          <p:sp>
            <p:nvSpPr>
              <p:cNvPr id="451" name="Google Shape;451;p39"/>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9"/>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9"/>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4" name="Google Shape;454;p39"/>
            <p:cNvGrpSpPr/>
            <p:nvPr/>
          </p:nvGrpSpPr>
          <p:grpSpPr>
            <a:xfrm>
              <a:off x="1256711" y="1405708"/>
              <a:ext cx="43276" cy="184846"/>
              <a:chOff x="1256700" y="1103575"/>
              <a:chExt cx="60900" cy="260200"/>
            </a:xfrm>
          </p:grpSpPr>
          <p:sp>
            <p:nvSpPr>
              <p:cNvPr id="455" name="Google Shape;455;p39"/>
              <p:cNvSpPr/>
              <p:nvPr/>
            </p:nvSpPr>
            <p:spPr>
              <a:xfrm>
                <a:off x="1256700" y="11035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9"/>
              <p:cNvSpPr/>
              <p:nvPr/>
            </p:nvSpPr>
            <p:spPr>
              <a:xfrm>
                <a:off x="1256700" y="120322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
              <p:cNvSpPr/>
              <p:nvPr/>
            </p:nvSpPr>
            <p:spPr>
              <a:xfrm>
                <a:off x="1256700" y="1302875"/>
                <a:ext cx="60900" cy="60900"/>
              </a:xfrm>
              <a:prstGeom prst="ellipse">
                <a:avLst/>
              </a:prstGeom>
              <a:gradFill>
                <a:gsLst>
                  <a:gs pos="0">
                    <a:srgbClr val="8DF1FF"/>
                  </a:gs>
                  <a:gs pos="30000">
                    <a:srgbClr val="F2CEFF"/>
                  </a:gs>
                  <a:gs pos="100000">
                    <a:srgbClr val="0445FF"/>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CatVision hoy:</a:t>
            </a:r>
            <a:endParaRPr/>
          </a:p>
        </p:txBody>
      </p:sp>
      <p:graphicFrame>
        <p:nvGraphicFramePr>
          <p:cNvPr id="542" name="Google Shape;542;p48"/>
          <p:cNvGraphicFramePr/>
          <p:nvPr/>
        </p:nvGraphicFramePr>
        <p:xfrm>
          <a:off x="862150" y="1017735"/>
          <a:ext cx="3000000" cy="3000000"/>
        </p:xfrm>
        <a:graphic>
          <a:graphicData uri="http://schemas.openxmlformats.org/drawingml/2006/table">
            <a:tbl>
              <a:tblPr>
                <a:noFill/>
                <a:tableStyleId>{F3A7CDF6-2642-43DC-91D3-87949B1F0A73}</a:tableStyleId>
              </a:tblPr>
              <a:tblGrid>
                <a:gridCol w="6393825"/>
                <a:gridCol w="800050"/>
              </a:tblGrid>
              <a:tr h="367400">
                <a:tc>
                  <a:txBody>
                    <a:bodyPr/>
                    <a:lstStyle/>
                    <a:p>
                      <a:pPr indent="0" lvl="0" marL="0" rtl="0" algn="l">
                        <a:spcBef>
                          <a:spcPts val="0"/>
                        </a:spcBef>
                        <a:spcAft>
                          <a:spcPts val="0"/>
                        </a:spcAft>
                        <a:buNone/>
                      </a:pPr>
                      <a:r>
                        <a:rPr lang="en" sz="1100"/>
                        <a:t>Resuelve escasez de productos</a:t>
                      </a:r>
                      <a:endParaRPr sz="1100"/>
                    </a:p>
                  </a:txBody>
                  <a:tcPr marT="91425" marB="91425" marR="91425" marL="91425"/>
                </a:tc>
                <a:tc>
                  <a:txBody>
                    <a:bodyPr/>
                    <a:lstStyle/>
                    <a:p>
                      <a:pPr indent="0" lvl="0" marL="0" rtl="0" algn="ctr">
                        <a:spcBef>
                          <a:spcPts val="0"/>
                        </a:spcBef>
                        <a:spcAft>
                          <a:spcPts val="0"/>
                        </a:spcAft>
                        <a:buNone/>
                      </a:pPr>
                      <a:r>
                        <a:rPr lang="en" sz="1100"/>
                        <a:t>    ✔</a:t>
                      </a:r>
                      <a:endParaRPr sz="1100"/>
                    </a:p>
                  </a:txBody>
                  <a:tcPr marT="91425" marB="91425" marR="91425" marL="91425"/>
                </a:tc>
              </a:tr>
              <a:tr h="489875">
                <a:tc>
                  <a:txBody>
                    <a:bodyPr/>
                    <a:lstStyle/>
                    <a:p>
                      <a:pPr indent="0" lvl="0" marL="0" rtl="0" algn="l">
                        <a:spcBef>
                          <a:spcPts val="0"/>
                        </a:spcBef>
                        <a:spcAft>
                          <a:spcPts val="0"/>
                        </a:spcAft>
                        <a:buNone/>
                      </a:pPr>
                      <a:r>
                        <a:rPr lang="en" sz="1100"/>
                        <a:t>Muestra únicamente productos de la empresa distribuidora</a:t>
                      </a:r>
                      <a:endParaRPr sz="1100"/>
                    </a:p>
                  </a:txBody>
                  <a:tcPr marT="91425" marB="91425" marR="91425" marL="91425"/>
                </a:tc>
                <a:tc>
                  <a:txBody>
                    <a:bodyPr/>
                    <a:lstStyle/>
                    <a:p>
                      <a:pPr indent="0" lvl="0" marL="0" rtl="0" algn="ctr">
                        <a:spcBef>
                          <a:spcPts val="0"/>
                        </a:spcBef>
                        <a:spcAft>
                          <a:spcPts val="0"/>
                        </a:spcAft>
                        <a:buNone/>
                      </a:pPr>
                      <a:r>
                        <a:rPr lang="en" sz="1100"/>
                        <a:t>    ✔</a:t>
                      </a:r>
                      <a:endParaRPr sz="1100"/>
                    </a:p>
                  </a:txBody>
                  <a:tcPr marT="91425" marB="91425" marR="91425" marL="91425"/>
                </a:tc>
              </a:tr>
              <a:tr h="367400">
                <a:tc>
                  <a:txBody>
                    <a:bodyPr/>
                    <a:lstStyle/>
                    <a:p>
                      <a:pPr indent="0" lvl="0" marL="0" rtl="0" algn="l">
                        <a:spcBef>
                          <a:spcPts val="0"/>
                        </a:spcBef>
                        <a:spcAft>
                          <a:spcPts val="0"/>
                        </a:spcAft>
                        <a:buNone/>
                      </a:pPr>
                      <a:r>
                        <a:rPr lang="en" sz="1100"/>
                        <a:t>Sistema replicable a gran escala</a:t>
                      </a:r>
                      <a:endParaRPr sz="1100"/>
                    </a:p>
                  </a:txBody>
                  <a:tcPr marT="91425" marB="91425" marR="91425" marL="91425"/>
                </a:tc>
                <a:tc>
                  <a:txBody>
                    <a:bodyPr/>
                    <a:lstStyle/>
                    <a:p>
                      <a:pPr indent="0" lvl="0" marL="0" rtl="0" algn="ctr">
                        <a:spcBef>
                          <a:spcPts val="0"/>
                        </a:spcBef>
                        <a:spcAft>
                          <a:spcPts val="0"/>
                        </a:spcAft>
                        <a:buNone/>
                      </a:pPr>
                      <a:r>
                        <a:rPr lang="en" sz="1100"/>
                        <a:t>    ✔</a:t>
                      </a:r>
                      <a:endParaRPr sz="1100"/>
                    </a:p>
                  </a:txBody>
                  <a:tcPr marT="91425" marB="91425" marR="91425" marL="91425"/>
                </a:tc>
              </a:tr>
              <a:tr h="367400">
                <a:tc>
                  <a:txBody>
                    <a:bodyPr/>
                    <a:lstStyle/>
                    <a:p>
                      <a:pPr indent="0" lvl="0" marL="0" rtl="0" algn="l">
                        <a:spcBef>
                          <a:spcPts val="0"/>
                        </a:spcBef>
                        <a:spcAft>
                          <a:spcPts val="0"/>
                        </a:spcAft>
                        <a:buNone/>
                      </a:pPr>
                      <a:r>
                        <a:rPr lang="en" sz="1100"/>
                        <a:t>Considera conectividad limitada</a:t>
                      </a:r>
                      <a:endParaRPr sz="1100"/>
                    </a:p>
                  </a:txBody>
                  <a:tcPr marT="91425" marB="91425" marR="91425" marL="91425"/>
                </a:tc>
                <a:tc>
                  <a:txBody>
                    <a:bodyPr/>
                    <a:lstStyle/>
                    <a:p>
                      <a:pPr indent="0" lvl="0" marL="0" rtl="0" algn="ctr">
                        <a:spcBef>
                          <a:spcPts val="0"/>
                        </a:spcBef>
                        <a:spcAft>
                          <a:spcPts val="0"/>
                        </a:spcAft>
                        <a:buNone/>
                      </a:pPr>
                      <a:r>
                        <a:rPr lang="en" sz="1100"/>
                        <a:t>    ✔</a:t>
                      </a:r>
                      <a:endParaRPr sz="1100"/>
                    </a:p>
                  </a:txBody>
                  <a:tcPr marT="91425" marB="91425" marR="91425" marL="91425"/>
                </a:tc>
              </a:tr>
              <a:tr h="367400">
                <a:tc>
                  <a:txBody>
                    <a:bodyPr/>
                    <a:lstStyle/>
                    <a:p>
                      <a:pPr indent="0" lvl="0" marL="0" rtl="0" algn="l">
                        <a:spcBef>
                          <a:spcPts val="0"/>
                        </a:spcBef>
                        <a:spcAft>
                          <a:spcPts val="0"/>
                        </a:spcAft>
                        <a:buNone/>
                      </a:pPr>
                      <a:r>
                        <a:rPr lang="en" sz="1100"/>
                        <a:t>Considera múltiples SKUs</a:t>
                      </a:r>
                      <a:endParaRPr sz="1100"/>
                    </a:p>
                  </a:txBody>
                  <a:tcPr marT="91425" marB="91425" marR="91425" marL="91425"/>
                </a:tc>
                <a:tc>
                  <a:txBody>
                    <a:bodyPr/>
                    <a:lstStyle/>
                    <a:p>
                      <a:pPr indent="0" lvl="0" marL="0" rtl="0" algn="ctr">
                        <a:spcBef>
                          <a:spcPts val="0"/>
                        </a:spcBef>
                        <a:spcAft>
                          <a:spcPts val="0"/>
                        </a:spcAft>
                        <a:buNone/>
                      </a:pPr>
                      <a:r>
                        <a:rPr lang="en" sz="1100"/>
                        <a:t>    ✔</a:t>
                      </a:r>
                      <a:endParaRPr sz="1100"/>
                    </a:p>
                  </a:txBody>
                  <a:tcPr marT="91425" marB="91425" marR="91425" marL="91425"/>
                </a:tc>
              </a:tr>
              <a:tr h="367400">
                <a:tc>
                  <a:txBody>
                    <a:bodyPr/>
                    <a:lstStyle/>
                    <a:p>
                      <a:pPr indent="0" lvl="0" marL="0" rtl="0" algn="l">
                        <a:spcBef>
                          <a:spcPts val="0"/>
                        </a:spcBef>
                        <a:spcAft>
                          <a:spcPts val="0"/>
                        </a:spcAft>
                        <a:buNone/>
                      </a:pPr>
                      <a:r>
                        <a:rPr lang="en" sz="1100"/>
                        <a:t>Identifica espacios vacíos y objetos no reconocidos</a:t>
                      </a:r>
                      <a:endParaRPr sz="1100"/>
                    </a:p>
                  </a:txBody>
                  <a:tcPr marT="91425" marB="91425" marR="91425" marL="91425"/>
                </a:tc>
                <a:tc>
                  <a:txBody>
                    <a:bodyPr/>
                    <a:lstStyle/>
                    <a:p>
                      <a:pPr indent="0" lvl="0" marL="0" rtl="0" algn="ctr">
                        <a:spcBef>
                          <a:spcPts val="0"/>
                        </a:spcBef>
                        <a:spcAft>
                          <a:spcPts val="0"/>
                        </a:spcAft>
                        <a:buNone/>
                      </a:pPr>
                      <a:r>
                        <a:rPr lang="en" sz="1100"/>
                        <a:t>   ✔</a:t>
                      </a:r>
                      <a:endParaRPr sz="1100"/>
                    </a:p>
                  </a:txBody>
                  <a:tcPr marT="91425" marB="91425" marR="91425" marL="91425"/>
                </a:tc>
              </a:tr>
              <a:tr h="350500">
                <a:tc>
                  <a:txBody>
                    <a:bodyPr/>
                    <a:lstStyle/>
                    <a:p>
                      <a:pPr indent="0" lvl="0" marL="0" rtl="0" algn="l">
                        <a:spcBef>
                          <a:spcPts val="0"/>
                        </a:spcBef>
                        <a:spcAft>
                          <a:spcPts val="0"/>
                        </a:spcAft>
                        <a:buNone/>
                      </a:pPr>
                      <a:r>
                        <a:rPr lang="en" sz="1100"/>
                        <a:t>Monitoreo cada 30 mins</a:t>
                      </a:r>
                      <a:endParaRPr sz="1100"/>
                    </a:p>
                  </a:txBody>
                  <a:tcPr marT="91425" marB="91425" marR="91425" marL="91425"/>
                </a:tc>
                <a:tc>
                  <a:txBody>
                    <a:bodyPr/>
                    <a:lstStyle/>
                    <a:p>
                      <a:pPr indent="0" lvl="0" marL="0" rtl="0" algn="ctr">
                        <a:spcBef>
                          <a:spcPts val="0"/>
                        </a:spcBef>
                        <a:spcAft>
                          <a:spcPts val="0"/>
                        </a:spcAft>
                        <a:buNone/>
                      </a:pPr>
                      <a:r>
                        <a:rPr lang="en" sz="1100"/>
                        <a:t>  ✔</a:t>
                      </a:r>
                      <a:endParaRPr sz="1100"/>
                    </a:p>
                  </a:txBody>
                  <a:tcPr marT="91425" marB="91425" marR="91425" marL="91425"/>
                </a:tc>
              </a:tr>
              <a:tr h="350500">
                <a:tc>
                  <a:txBody>
                    <a:bodyPr/>
                    <a:lstStyle/>
                    <a:p>
                      <a:pPr indent="0" lvl="0" marL="0" rtl="0" algn="l">
                        <a:spcBef>
                          <a:spcPts val="0"/>
                        </a:spcBef>
                        <a:spcAft>
                          <a:spcPts val="0"/>
                        </a:spcAft>
                        <a:buNone/>
                      </a:pPr>
                      <a:r>
                        <a:rPr lang="en" sz="1100"/>
                        <a:t>Despliegue on-edge</a:t>
                      </a:r>
                      <a:endParaRPr sz="1100"/>
                    </a:p>
                  </a:txBody>
                  <a:tcPr marT="91425" marB="91425" marR="91425" marL="91425"/>
                </a:tc>
                <a:tc>
                  <a:txBody>
                    <a:bodyPr/>
                    <a:lstStyle/>
                    <a:p>
                      <a:pPr indent="0" lvl="0" marL="0" rtl="0" algn="ctr">
                        <a:spcBef>
                          <a:spcPts val="0"/>
                        </a:spcBef>
                        <a:spcAft>
                          <a:spcPts val="0"/>
                        </a:spcAft>
                        <a:buNone/>
                      </a:pPr>
                      <a:r>
                        <a:rPr lang="en" sz="1100"/>
                        <a:t>   ✔</a:t>
                      </a:r>
                      <a:endParaRPr sz="1100"/>
                    </a:p>
                  </a:txBody>
                  <a:tcPr marT="91425" marB="91425" marR="91425" marL="91425"/>
                </a:tc>
              </a:tr>
              <a:tr h="350500">
                <a:tc>
                  <a:txBody>
                    <a:bodyPr/>
                    <a:lstStyle/>
                    <a:p>
                      <a:pPr indent="0" lvl="0" marL="0" rtl="0" algn="l">
                        <a:spcBef>
                          <a:spcPts val="0"/>
                        </a:spcBef>
                        <a:spcAft>
                          <a:spcPts val="0"/>
                        </a:spcAft>
                        <a:buNone/>
                      </a:pPr>
                      <a:r>
                        <a:rPr lang="en" sz="1100"/>
                        <a:t>Solución en la nube</a:t>
                      </a:r>
                      <a:endParaRPr sz="1100"/>
                    </a:p>
                  </a:txBody>
                  <a:tcPr marT="91425" marB="91425" marR="91425" marL="91425"/>
                </a:tc>
                <a:tc>
                  <a:txBody>
                    <a:bodyPr/>
                    <a:lstStyle/>
                    <a:p>
                      <a:pPr indent="0" lvl="0" marL="0" rtl="0" algn="ctr">
                        <a:spcBef>
                          <a:spcPts val="0"/>
                        </a:spcBef>
                        <a:spcAft>
                          <a:spcPts val="0"/>
                        </a:spcAft>
                        <a:buNone/>
                      </a:pPr>
                      <a:r>
                        <a:rPr lang="en" sz="1100"/>
                        <a:t>   ✔</a:t>
                      </a:r>
                      <a:endParaRPr sz="1100"/>
                    </a:p>
                  </a:txBody>
                  <a:tcPr marT="91425" marB="91425" marR="91425" marL="91425"/>
                </a:tc>
              </a:tr>
              <a:tr h="518125">
                <a:tc>
                  <a:txBody>
                    <a:bodyPr/>
                    <a:lstStyle/>
                    <a:p>
                      <a:pPr indent="0" lvl="0" marL="0" rtl="0" algn="l">
                        <a:spcBef>
                          <a:spcPts val="0"/>
                        </a:spcBef>
                        <a:spcAft>
                          <a:spcPts val="0"/>
                        </a:spcAft>
                        <a:buNone/>
                      </a:pPr>
                      <a:r>
                        <a:rPr lang="en" sz="1100"/>
                        <a:t>Aplicación full stack que facilita la interacción entre tiendas y distribuidoras mostrando tableros analíticos y KPIs para mejorar el servicio</a:t>
                      </a:r>
                      <a:endParaRPr sz="1100"/>
                    </a:p>
                  </a:txBody>
                  <a:tcPr marT="91425" marB="91425" marR="91425" marL="91425"/>
                </a:tc>
                <a:tc>
                  <a:txBody>
                    <a:bodyPr/>
                    <a:lstStyle/>
                    <a:p>
                      <a:pPr indent="0" lvl="0" marL="0" rtl="0" algn="ctr">
                        <a:spcBef>
                          <a:spcPts val="0"/>
                        </a:spcBef>
                        <a:spcAft>
                          <a:spcPts val="0"/>
                        </a:spcAft>
                        <a:buNone/>
                      </a:pPr>
                      <a:r>
                        <a:rPr lang="en" sz="1100"/>
                        <a:t>   ✔</a:t>
                      </a:r>
                      <a:endParaRPr sz="11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pic>
        <p:nvPicPr>
          <p:cNvPr id="547" name="Google Shape;547;p49" title="VersionFinal1.mp4">
            <a:hlinkClick r:id="rId3"/>
          </p:cNvPr>
          <p:cNvPicPr preferRelativeResize="0"/>
          <p:nvPr/>
        </p:nvPicPr>
        <p:blipFill>
          <a:blip r:embed="rId4">
            <a:alphaModFix/>
          </a:blip>
          <a:stretch>
            <a:fillRect/>
          </a:stretch>
        </p:blipFill>
        <p:spPr>
          <a:xfrm>
            <a:off x="1556100" y="424275"/>
            <a:ext cx="6028700" cy="4294950"/>
          </a:xfrm>
          <a:prstGeom prst="rect">
            <a:avLst/>
          </a:prstGeom>
          <a:noFill/>
          <a:ln>
            <a:noFill/>
          </a:ln>
          <a:effectLst>
            <a:outerShdw blurRad="342900" rotWithShape="0" algn="bl" dir="8580000" dist="276225">
              <a:srgbClr val="000000">
                <a:alpha val="44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0"/>
          <p:cNvSpPr txBox="1"/>
          <p:nvPr>
            <p:ph type="title"/>
          </p:nvPr>
        </p:nvSpPr>
        <p:spPr>
          <a:xfrm>
            <a:off x="720000" y="540000"/>
            <a:ext cx="6715800" cy="408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solidFill>
                  <a:schemeClr val="dk1"/>
                </a:solidFill>
              </a:rPr>
              <a:t>GRACIAS POR SU ATENCIÓN.</a:t>
            </a:r>
            <a:endParaRPr sz="6000">
              <a:solidFill>
                <a:schemeClr val="dk1"/>
              </a:solidFill>
            </a:endParaRPr>
          </a:p>
        </p:txBody>
      </p:sp>
      <p:sp>
        <p:nvSpPr>
          <p:cNvPr id="553" name="Google Shape;553;p50"/>
          <p:cNvSpPr txBox="1"/>
          <p:nvPr>
            <p:ph type="title"/>
          </p:nvPr>
        </p:nvSpPr>
        <p:spPr>
          <a:xfrm>
            <a:off x="797875" y="487400"/>
            <a:ext cx="6715800" cy="408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6000">
                <a:solidFill>
                  <a:schemeClr val="lt1"/>
                </a:solidFill>
              </a:rPr>
              <a:t>GRACIAS POR SU ATENCIÓN.</a:t>
            </a:r>
            <a:endParaRPr sz="6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¿QUIÉNES SOMOS?</a:t>
            </a:r>
            <a:endParaRPr/>
          </a:p>
        </p:txBody>
      </p:sp>
      <p:sp>
        <p:nvSpPr>
          <p:cNvPr id="463" name="Google Shape;463;p40"/>
          <p:cNvSpPr txBox="1"/>
          <p:nvPr>
            <p:ph idx="4294967295" type="body"/>
          </p:nvPr>
        </p:nvSpPr>
        <p:spPr>
          <a:xfrm>
            <a:off x="249200" y="1193175"/>
            <a:ext cx="8640000" cy="36270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2100"/>
              <a:t>Somos un servicio de software que monitorea y eficienta las interacciones y distribución de los productos de nuestros clientes a través de una aplicación sencilla, moderna y práctica.</a:t>
            </a:r>
            <a:endParaRPr sz="2100"/>
          </a:p>
          <a:p>
            <a:pPr indent="-361950" lvl="0" marL="457200" rtl="0" algn="l">
              <a:lnSpc>
                <a:spcPct val="150000"/>
              </a:lnSpc>
              <a:spcBef>
                <a:spcPts val="0"/>
              </a:spcBef>
              <a:spcAft>
                <a:spcPts val="0"/>
              </a:spcAft>
              <a:buSzPts val="2100"/>
              <a:buChar char="●"/>
            </a:pPr>
            <a:r>
              <a:rPr lang="en" sz="2100"/>
              <a:t>Contamos con herramientas que están a la vanguardia y una solución innovadora</a:t>
            </a:r>
            <a:endParaRPr sz="2100"/>
          </a:p>
          <a:p>
            <a:pPr indent="-361950" lvl="0" marL="457200" rtl="0" algn="l">
              <a:lnSpc>
                <a:spcPct val="150000"/>
              </a:lnSpc>
              <a:spcBef>
                <a:spcPts val="0"/>
              </a:spcBef>
              <a:spcAft>
                <a:spcPts val="0"/>
              </a:spcAft>
              <a:buSzPts val="2100"/>
              <a:buChar char="●"/>
            </a:pPr>
            <a:r>
              <a:rPr lang="en" sz="2100"/>
              <a:t>Te ayudamos a evitar el desabasto, a retener y a expandir tu cartera de clientes</a:t>
            </a:r>
            <a:endParaRPr sz="2100"/>
          </a:p>
          <a:p>
            <a:pPr indent="-361950" lvl="0" marL="457200" rtl="0" algn="l">
              <a:lnSpc>
                <a:spcPct val="150000"/>
              </a:lnSpc>
              <a:spcBef>
                <a:spcPts val="0"/>
              </a:spcBef>
              <a:spcAft>
                <a:spcPts val="0"/>
              </a:spcAft>
              <a:buSzPts val="2100"/>
              <a:buChar char="●"/>
            </a:pPr>
            <a:r>
              <a:rPr lang="en" sz="2100"/>
              <a:t>Nuestro modelo de IA da seguimiento al inventario de tus clientes en tiempo real</a:t>
            </a:r>
            <a:endParaRPr sz="2100"/>
          </a:p>
          <a:p>
            <a:pPr indent="-361950" lvl="0" marL="457200" rtl="0" algn="l">
              <a:lnSpc>
                <a:spcPct val="150000"/>
              </a:lnSpc>
              <a:spcBef>
                <a:spcPts val="0"/>
              </a:spcBef>
              <a:spcAft>
                <a:spcPts val="0"/>
              </a:spcAft>
              <a:buSzPts val="2100"/>
              <a:buChar char="●"/>
            </a:pPr>
            <a:r>
              <a:rPr lang="en" sz="2100"/>
              <a:t>N</a:t>
            </a:r>
            <a:r>
              <a:rPr lang="en" sz="2100"/>
              <a:t>uestro portal crea una línea directa entre tus clientes y tu sistema de pedidos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1"/>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Nuestra aplicación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2"/>
          <p:cNvSpPr/>
          <p:nvPr/>
        </p:nvSpPr>
        <p:spPr>
          <a:xfrm>
            <a:off x="3025491" y="3165853"/>
            <a:ext cx="657218" cy="657092"/>
          </a:xfrm>
          <a:custGeom>
            <a:rect b="b" l="l" r="r" t="t"/>
            <a:pathLst>
              <a:path extrusionOk="0" h="55079" w="55078">
                <a:moveTo>
                  <a:pt x="27687" y="1"/>
                </a:moveTo>
                <a:cubicBezTo>
                  <a:pt x="12280" y="1"/>
                  <a:pt x="0" y="12281"/>
                  <a:pt x="0" y="27391"/>
                </a:cubicBezTo>
                <a:cubicBezTo>
                  <a:pt x="0" y="42524"/>
                  <a:pt x="12280" y="55078"/>
                  <a:pt x="27687" y="55078"/>
                </a:cubicBezTo>
                <a:cubicBezTo>
                  <a:pt x="42798" y="55078"/>
                  <a:pt x="55078" y="42524"/>
                  <a:pt x="55078" y="27391"/>
                </a:cubicBezTo>
                <a:cubicBezTo>
                  <a:pt x="55078" y="12281"/>
                  <a:pt x="42798" y="1"/>
                  <a:pt x="27687" y="1"/>
                </a:cubicBezTo>
                <a:close/>
              </a:path>
            </a:pathLst>
          </a:custGeom>
          <a:solidFill>
            <a:schemeClr val="dk2"/>
          </a:soli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2"/>
          <p:cNvSpPr/>
          <p:nvPr/>
        </p:nvSpPr>
        <p:spPr>
          <a:xfrm>
            <a:off x="4243409" y="1259702"/>
            <a:ext cx="657218" cy="657092"/>
          </a:xfrm>
          <a:custGeom>
            <a:rect b="b" l="l" r="r" t="t"/>
            <a:pathLst>
              <a:path extrusionOk="0" h="55079" w="55078">
                <a:moveTo>
                  <a:pt x="27687" y="1"/>
                </a:moveTo>
                <a:cubicBezTo>
                  <a:pt x="12280" y="1"/>
                  <a:pt x="0" y="12281"/>
                  <a:pt x="0" y="27391"/>
                </a:cubicBezTo>
                <a:cubicBezTo>
                  <a:pt x="0" y="42524"/>
                  <a:pt x="12280" y="55078"/>
                  <a:pt x="27687" y="55078"/>
                </a:cubicBezTo>
                <a:cubicBezTo>
                  <a:pt x="42798" y="55078"/>
                  <a:pt x="55078" y="42524"/>
                  <a:pt x="55078" y="27391"/>
                </a:cubicBezTo>
                <a:cubicBezTo>
                  <a:pt x="55078" y="12281"/>
                  <a:pt x="42798" y="1"/>
                  <a:pt x="27687" y="1"/>
                </a:cubicBezTo>
                <a:close/>
              </a:path>
            </a:pathLst>
          </a:custGeom>
          <a:solidFill>
            <a:schemeClr val="dk2"/>
          </a:soli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2"/>
          <p:cNvSpPr/>
          <p:nvPr/>
        </p:nvSpPr>
        <p:spPr>
          <a:xfrm>
            <a:off x="6942691" y="1259702"/>
            <a:ext cx="657218" cy="657092"/>
          </a:xfrm>
          <a:custGeom>
            <a:rect b="b" l="l" r="r" t="t"/>
            <a:pathLst>
              <a:path extrusionOk="0" h="55079" w="55078">
                <a:moveTo>
                  <a:pt x="27687" y="1"/>
                </a:moveTo>
                <a:cubicBezTo>
                  <a:pt x="12280" y="1"/>
                  <a:pt x="0" y="12281"/>
                  <a:pt x="0" y="27391"/>
                </a:cubicBezTo>
                <a:cubicBezTo>
                  <a:pt x="0" y="42524"/>
                  <a:pt x="12280" y="55078"/>
                  <a:pt x="27687" y="55078"/>
                </a:cubicBezTo>
                <a:cubicBezTo>
                  <a:pt x="42798" y="55078"/>
                  <a:pt x="55078" y="42524"/>
                  <a:pt x="55078" y="27391"/>
                </a:cubicBezTo>
                <a:cubicBezTo>
                  <a:pt x="55078" y="12281"/>
                  <a:pt x="42798" y="1"/>
                  <a:pt x="27687" y="1"/>
                </a:cubicBezTo>
                <a:close/>
              </a:path>
            </a:pathLst>
          </a:custGeom>
          <a:solidFill>
            <a:schemeClr val="dk2"/>
          </a:soli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2"/>
          <p:cNvSpPr/>
          <p:nvPr/>
        </p:nvSpPr>
        <p:spPr>
          <a:xfrm>
            <a:off x="1544141" y="1259702"/>
            <a:ext cx="657218" cy="657092"/>
          </a:xfrm>
          <a:custGeom>
            <a:rect b="b" l="l" r="r" t="t"/>
            <a:pathLst>
              <a:path extrusionOk="0" h="55079" w="55078">
                <a:moveTo>
                  <a:pt x="27687" y="1"/>
                </a:moveTo>
                <a:cubicBezTo>
                  <a:pt x="12280" y="1"/>
                  <a:pt x="0" y="12281"/>
                  <a:pt x="0" y="27391"/>
                </a:cubicBezTo>
                <a:cubicBezTo>
                  <a:pt x="0" y="42524"/>
                  <a:pt x="12280" y="55078"/>
                  <a:pt x="27687" y="55078"/>
                </a:cubicBezTo>
                <a:cubicBezTo>
                  <a:pt x="42798" y="55078"/>
                  <a:pt x="55078" y="42524"/>
                  <a:pt x="55078" y="27391"/>
                </a:cubicBezTo>
                <a:cubicBezTo>
                  <a:pt x="55078" y="12281"/>
                  <a:pt x="42798" y="1"/>
                  <a:pt x="27687" y="1"/>
                </a:cubicBezTo>
                <a:close/>
              </a:path>
            </a:pathLst>
          </a:custGeom>
          <a:solidFill>
            <a:schemeClr val="dk2"/>
          </a:soli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2"/>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¿CÓMO PUEDES CONFIAR EN NOSOTROS?</a:t>
            </a:r>
            <a:endParaRPr/>
          </a:p>
        </p:txBody>
      </p:sp>
      <p:sp>
        <p:nvSpPr>
          <p:cNvPr id="478" name="Google Shape;478;p42"/>
          <p:cNvSpPr txBox="1"/>
          <p:nvPr>
            <p:ph type="title"/>
          </p:nvPr>
        </p:nvSpPr>
        <p:spPr>
          <a:xfrm>
            <a:off x="442650" y="2045400"/>
            <a:ext cx="2860200" cy="34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Estructura de alta disponibilidad en la nube</a:t>
            </a:r>
            <a:endParaRPr sz="1500"/>
          </a:p>
        </p:txBody>
      </p:sp>
      <p:sp>
        <p:nvSpPr>
          <p:cNvPr id="479" name="Google Shape;479;p42"/>
          <p:cNvSpPr txBox="1"/>
          <p:nvPr>
            <p:ph idx="1" type="subTitle"/>
          </p:nvPr>
        </p:nvSpPr>
        <p:spPr>
          <a:xfrm>
            <a:off x="961500" y="2403319"/>
            <a:ext cx="1822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A prueba de fallos y apta para un despliegue a gran escala.</a:t>
            </a:r>
            <a:endParaRPr sz="1200"/>
          </a:p>
        </p:txBody>
      </p:sp>
      <p:sp>
        <p:nvSpPr>
          <p:cNvPr id="480" name="Google Shape;480;p42"/>
          <p:cNvSpPr txBox="1"/>
          <p:nvPr>
            <p:ph type="title"/>
          </p:nvPr>
        </p:nvSpPr>
        <p:spPr>
          <a:xfrm>
            <a:off x="3419238" y="2045394"/>
            <a:ext cx="2305500" cy="34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Modelos de IA precisos</a:t>
            </a:r>
            <a:endParaRPr sz="1500"/>
          </a:p>
        </p:txBody>
      </p:sp>
      <p:sp>
        <p:nvSpPr>
          <p:cNvPr id="481" name="Google Shape;481;p42"/>
          <p:cNvSpPr txBox="1"/>
          <p:nvPr>
            <p:ph idx="1" type="subTitle"/>
          </p:nvPr>
        </p:nvSpPr>
        <p:spPr>
          <a:xfrm>
            <a:off x="3660738" y="2403319"/>
            <a:ext cx="1822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Que generan resultados fiables de manera eficiente.</a:t>
            </a:r>
            <a:endParaRPr sz="1200"/>
          </a:p>
        </p:txBody>
      </p:sp>
      <p:sp>
        <p:nvSpPr>
          <p:cNvPr id="482" name="Google Shape;482;p42"/>
          <p:cNvSpPr txBox="1"/>
          <p:nvPr>
            <p:ph type="title"/>
          </p:nvPr>
        </p:nvSpPr>
        <p:spPr>
          <a:xfrm>
            <a:off x="5994800" y="2045400"/>
            <a:ext cx="2721000" cy="34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HARDWARE ON SITE/EDGE WIFI-LESS</a:t>
            </a:r>
            <a:endParaRPr sz="1500"/>
          </a:p>
        </p:txBody>
      </p:sp>
      <p:sp>
        <p:nvSpPr>
          <p:cNvPr id="483" name="Google Shape;483;p42"/>
          <p:cNvSpPr txBox="1"/>
          <p:nvPr>
            <p:ph idx="1" type="subTitle"/>
          </p:nvPr>
        </p:nvSpPr>
        <p:spPr>
          <a:xfrm>
            <a:off x="6227900" y="2403325"/>
            <a:ext cx="22548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Configurado a medida para desplegar los modelos y almacenar información relevante.</a:t>
            </a:r>
            <a:endParaRPr sz="1200"/>
          </a:p>
        </p:txBody>
      </p:sp>
      <p:sp>
        <p:nvSpPr>
          <p:cNvPr id="484" name="Google Shape;484;p42"/>
          <p:cNvSpPr txBox="1"/>
          <p:nvPr>
            <p:ph type="title"/>
          </p:nvPr>
        </p:nvSpPr>
        <p:spPr>
          <a:xfrm>
            <a:off x="2201350" y="3993844"/>
            <a:ext cx="2305500" cy="34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Seguridad dentro de la aplicación</a:t>
            </a:r>
            <a:endParaRPr sz="1500"/>
          </a:p>
        </p:txBody>
      </p:sp>
      <p:sp>
        <p:nvSpPr>
          <p:cNvPr id="485" name="Google Shape;485;p42"/>
          <p:cNvSpPr txBox="1"/>
          <p:nvPr>
            <p:ph idx="1" type="subTitle"/>
          </p:nvPr>
        </p:nvSpPr>
        <p:spPr>
          <a:xfrm>
            <a:off x="2442850" y="4351769"/>
            <a:ext cx="1822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Haciendo uso de las mejores técnicas para asegurar a cada usuario.</a:t>
            </a:r>
            <a:endParaRPr sz="1200"/>
          </a:p>
        </p:txBody>
      </p:sp>
      <p:grpSp>
        <p:nvGrpSpPr>
          <p:cNvPr id="486" name="Google Shape;486;p42"/>
          <p:cNvGrpSpPr/>
          <p:nvPr/>
        </p:nvGrpSpPr>
        <p:grpSpPr>
          <a:xfrm>
            <a:off x="7091701" y="1411881"/>
            <a:ext cx="366963" cy="352768"/>
            <a:chOff x="-31889075" y="2658950"/>
            <a:chExt cx="302475" cy="290775"/>
          </a:xfrm>
        </p:grpSpPr>
        <p:sp>
          <p:nvSpPr>
            <p:cNvPr id="487" name="Google Shape;487;p42"/>
            <p:cNvSpPr/>
            <p:nvPr/>
          </p:nvSpPr>
          <p:spPr>
            <a:xfrm>
              <a:off x="-31889075" y="2658950"/>
              <a:ext cx="302475" cy="290775"/>
            </a:xfrm>
            <a:custGeom>
              <a:rect b="b" l="l" r="r" t="t"/>
              <a:pathLst>
                <a:path extrusionOk="0" h="11631" w="12099">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gradFill>
              <a:gsLst>
                <a:gs pos="0">
                  <a:srgbClr val="8DF1FF"/>
                </a:gs>
                <a:gs pos="30000">
                  <a:srgbClr val="F2CEFF"/>
                </a:gs>
                <a:gs pos="100000">
                  <a:srgbClr val="044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2"/>
            <p:cNvSpPr/>
            <p:nvPr/>
          </p:nvSpPr>
          <p:spPr>
            <a:xfrm>
              <a:off x="-31838650" y="2838200"/>
              <a:ext cx="70100" cy="68550"/>
            </a:xfrm>
            <a:custGeom>
              <a:rect b="b" l="l" r="r" t="t"/>
              <a:pathLst>
                <a:path extrusionOk="0" h="2742" w="2804">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gradFill>
              <a:gsLst>
                <a:gs pos="0">
                  <a:srgbClr val="8DF1FF"/>
                </a:gs>
                <a:gs pos="30000">
                  <a:srgbClr val="F2CEFF"/>
                </a:gs>
                <a:gs pos="100000">
                  <a:srgbClr val="044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9" name="Google Shape;489;p42"/>
          <p:cNvGrpSpPr/>
          <p:nvPr/>
        </p:nvGrpSpPr>
        <p:grpSpPr>
          <a:xfrm>
            <a:off x="1714341" y="1429843"/>
            <a:ext cx="316821" cy="316821"/>
            <a:chOff x="3974928" y="1643039"/>
            <a:chExt cx="372468" cy="372468"/>
          </a:xfrm>
        </p:grpSpPr>
        <p:sp>
          <p:nvSpPr>
            <p:cNvPr id="490" name="Google Shape;490;p42"/>
            <p:cNvSpPr/>
            <p:nvPr/>
          </p:nvSpPr>
          <p:spPr>
            <a:xfrm>
              <a:off x="4106685" y="1737960"/>
              <a:ext cx="65282" cy="87313"/>
            </a:xfrm>
            <a:custGeom>
              <a:rect b="b" l="l" r="r" t="t"/>
              <a:pathLst>
                <a:path extrusionOk="0" h="3238" w="2421">
                  <a:moveTo>
                    <a:pt x="1620" y="818"/>
                  </a:moveTo>
                  <a:lnTo>
                    <a:pt x="1620" y="1618"/>
                  </a:lnTo>
                  <a:lnTo>
                    <a:pt x="803" y="1618"/>
                  </a:lnTo>
                  <a:lnTo>
                    <a:pt x="803" y="818"/>
                  </a:lnTo>
                  <a:close/>
                  <a:moveTo>
                    <a:pt x="1" y="0"/>
                  </a:moveTo>
                  <a:lnTo>
                    <a:pt x="1" y="3238"/>
                  </a:lnTo>
                  <a:lnTo>
                    <a:pt x="803" y="3238"/>
                  </a:lnTo>
                  <a:lnTo>
                    <a:pt x="803" y="2436"/>
                  </a:lnTo>
                  <a:lnTo>
                    <a:pt x="1620" y="2436"/>
                  </a:lnTo>
                  <a:lnTo>
                    <a:pt x="1620" y="3238"/>
                  </a:lnTo>
                  <a:lnTo>
                    <a:pt x="2421" y="3238"/>
                  </a:lnTo>
                  <a:lnTo>
                    <a:pt x="2421" y="0"/>
                  </a:lnTo>
                  <a:close/>
                </a:path>
              </a:pathLst>
            </a:custGeom>
            <a:gradFill>
              <a:gsLst>
                <a:gs pos="0">
                  <a:srgbClr val="8DF1FF"/>
                </a:gs>
                <a:gs pos="30000">
                  <a:srgbClr val="F2CEFF"/>
                </a:gs>
                <a:gs pos="100000">
                  <a:srgbClr val="044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2"/>
            <p:cNvSpPr/>
            <p:nvPr/>
          </p:nvSpPr>
          <p:spPr>
            <a:xfrm>
              <a:off x="4194001" y="1737960"/>
              <a:ext cx="21653" cy="87313"/>
            </a:xfrm>
            <a:custGeom>
              <a:rect b="b" l="l" r="r" t="t"/>
              <a:pathLst>
                <a:path extrusionOk="0" h="3238" w="803">
                  <a:moveTo>
                    <a:pt x="0" y="0"/>
                  </a:moveTo>
                  <a:lnTo>
                    <a:pt x="0" y="3238"/>
                  </a:lnTo>
                  <a:lnTo>
                    <a:pt x="802" y="3238"/>
                  </a:lnTo>
                  <a:lnTo>
                    <a:pt x="802" y="0"/>
                  </a:lnTo>
                  <a:close/>
                </a:path>
              </a:pathLst>
            </a:custGeom>
            <a:gradFill>
              <a:gsLst>
                <a:gs pos="0">
                  <a:srgbClr val="8DF1FF"/>
                </a:gs>
                <a:gs pos="30000">
                  <a:srgbClr val="F2CEFF"/>
                </a:gs>
                <a:gs pos="100000">
                  <a:srgbClr val="044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2"/>
            <p:cNvSpPr/>
            <p:nvPr/>
          </p:nvSpPr>
          <p:spPr>
            <a:xfrm>
              <a:off x="3974928" y="1643039"/>
              <a:ext cx="372468" cy="372468"/>
            </a:xfrm>
            <a:custGeom>
              <a:rect b="b" l="l" r="r" t="t"/>
              <a:pathLst>
                <a:path extrusionOk="0" h="13813" w="13813">
                  <a:moveTo>
                    <a:pt x="8124" y="801"/>
                  </a:moveTo>
                  <a:cubicBezTo>
                    <a:pt x="9696" y="801"/>
                    <a:pt x="10969" y="2075"/>
                    <a:pt x="10969" y="3646"/>
                  </a:cubicBezTo>
                  <a:lnTo>
                    <a:pt x="10969" y="4023"/>
                  </a:lnTo>
                  <a:lnTo>
                    <a:pt x="11330" y="4070"/>
                  </a:lnTo>
                  <a:cubicBezTo>
                    <a:pt x="12273" y="4180"/>
                    <a:pt x="12996" y="4998"/>
                    <a:pt x="12996" y="5956"/>
                  </a:cubicBezTo>
                  <a:cubicBezTo>
                    <a:pt x="12996" y="7009"/>
                    <a:pt x="12147" y="7858"/>
                    <a:pt x="11095" y="7858"/>
                  </a:cubicBezTo>
                  <a:lnTo>
                    <a:pt x="2718" y="7858"/>
                  </a:lnTo>
                  <a:cubicBezTo>
                    <a:pt x="1666" y="7858"/>
                    <a:pt x="817" y="7009"/>
                    <a:pt x="817" y="5956"/>
                  </a:cubicBezTo>
                  <a:cubicBezTo>
                    <a:pt x="817" y="4998"/>
                    <a:pt x="1524" y="4180"/>
                    <a:pt x="2483" y="4070"/>
                  </a:cubicBezTo>
                  <a:lnTo>
                    <a:pt x="2844" y="4023"/>
                  </a:lnTo>
                  <a:lnTo>
                    <a:pt x="2844" y="3661"/>
                  </a:lnTo>
                  <a:lnTo>
                    <a:pt x="2844" y="3646"/>
                  </a:lnTo>
                  <a:cubicBezTo>
                    <a:pt x="2844" y="2530"/>
                    <a:pt x="3755" y="1618"/>
                    <a:pt x="4872" y="1618"/>
                  </a:cubicBezTo>
                  <a:cubicBezTo>
                    <a:pt x="5138" y="1618"/>
                    <a:pt x="5390" y="1681"/>
                    <a:pt x="5626" y="1775"/>
                  </a:cubicBezTo>
                  <a:lnTo>
                    <a:pt x="5878" y="1870"/>
                  </a:lnTo>
                  <a:lnTo>
                    <a:pt x="6066" y="1681"/>
                  </a:lnTo>
                  <a:cubicBezTo>
                    <a:pt x="6615" y="1115"/>
                    <a:pt x="7338" y="801"/>
                    <a:pt x="8124" y="801"/>
                  </a:cubicBezTo>
                  <a:close/>
                  <a:moveTo>
                    <a:pt x="1618" y="11378"/>
                  </a:moveTo>
                  <a:cubicBezTo>
                    <a:pt x="2058" y="11378"/>
                    <a:pt x="2435" y="11738"/>
                    <a:pt x="2435" y="12195"/>
                  </a:cubicBezTo>
                  <a:cubicBezTo>
                    <a:pt x="2435" y="12635"/>
                    <a:pt x="2058" y="12996"/>
                    <a:pt x="1618" y="12996"/>
                  </a:cubicBezTo>
                  <a:cubicBezTo>
                    <a:pt x="1178" y="12996"/>
                    <a:pt x="817" y="12635"/>
                    <a:pt x="817" y="12195"/>
                  </a:cubicBezTo>
                  <a:cubicBezTo>
                    <a:pt x="817" y="11738"/>
                    <a:pt x="1178" y="11378"/>
                    <a:pt x="1618" y="11378"/>
                  </a:cubicBezTo>
                  <a:close/>
                  <a:moveTo>
                    <a:pt x="6898" y="11378"/>
                  </a:moveTo>
                  <a:cubicBezTo>
                    <a:pt x="7355" y="11378"/>
                    <a:pt x="7715" y="11738"/>
                    <a:pt x="7715" y="12195"/>
                  </a:cubicBezTo>
                  <a:cubicBezTo>
                    <a:pt x="7715" y="12635"/>
                    <a:pt x="7355" y="12996"/>
                    <a:pt x="6898" y="12996"/>
                  </a:cubicBezTo>
                  <a:cubicBezTo>
                    <a:pt x="6458" y="12996"/>
                    <a:pt x="6098" y="12635"/>
                    <a:pt x="6098" y="12195"/>
                  </a:cubicBezTo>
                  <a:cubicBezTo>
                    <a:pt x="6098" y="11738"/>
                    <a:pt x="6458" y="11378"/>
                    <a:pt x="6898" y="11378"/>
                  </a:cubicBezTo>
                  <a:close/>
                  <a:moveTo>
                    <a:pt x="12195" y="11378"/>
                  </a:moveTo>
                  <a:cubicBezTo>
                    <a:pt x="12635" y="11378"/>
                    <a:pt x="12996" y="11738"/>
                    <a:pt x="12996" y="12195"/>
                  </a:cubicBezTo>
                  <a:cubicBezTo>
                    <a:pt x="12996" y="12635"/>
                    <a:pt x="12635" y="12996"/>
                    <a:pt x="12195" y="12996"/>
                  </a:cubicBezTo>
                  <a:cubicBezTo>
                    <a:pt x="11738" y="12996"/>
                    <a:pt x="11378" y="12635"/>
                    <a:pt x="11378" y="12195"/>
                  </a:cubicBezTo>
                  <a:cubicBezTo>
                    <a:pt x="11378" y="11738"/>
                    <a:pt x="11738" y="11378"/>
                    <a:pt x="12195" y="11378"/>
                  </a:cubicBezTo>
                  <a:close/>
                  <a:moveTo>
                    <a:pt x="8124" y="0"/>
                  </a:moveTo>
                  <a:cubicBezTo>
                    <a:pt x="7213" y="0"/>
                    <a:pt x="6349" y="330"/>
                    <a:pt x="5673" y="927"/>
                  </a:cubicBezTo>
                  <a:cubicBezTo>
                    <a:pt x="5421" y="849"/>
                    <a:pt x="5138" y="818"/>
                    <a:pt x="4872" y="818"/>
                  </a:cubicBezTo>
                  <a:cubicBezTo>
                    <a:pt x="3410" y="818"/>
                    <a:pt x="2215" y="1918"/>
                    <a:pt x="2058" y="3332"/>
                  </a:cubicBezTo>
                  <a:cubicBezTo>
                    <a:pt x="864" y="3615"/>
                    <a:pt x="0" y="4698"/>
                    <a:pt x="0" y="5956"/>
                  </a:cubicBezTo>
                  <a:cubicBezTo>
                    <a:pt x="0" y="7449"/>
                    <a:pt x="1210" y="8675"/>
                    <a:pt x="2718" y="8675"/>
                  </a:cubicBezTo>
                  <a:lnTo>
                    <a:pt x="6506" y="8675"/>
                  </a:lnTo>
                  <a:lnTo>
                    <a:pt x="6506" y="10623"/>
                  </a:lnTo>
                  <a:cubicBezTo>
                    <a:pt x="5940" y="10764"/>
                    <a:pt x="5484" y="11221"/>
                    <a:pt x="5343" y="11786"/>
                  </a:cubicBezTo>
                  <a:lnTo>
                    <a:pt x="3190" y="11786"/>
                  </a:lnTo>
                  <a:cubicBezTo>
                    <a:pt x="3001" y="11078"/>
                    <a:pt x="2373" y="10576"/>
                    <a:pt x="1618" y="10576"/>
                  </a:cubicBezTo>
                  <a:cubicBezTo>
                    <a:pt x="723" y="10576"/>
                    <a:pt x="0" y="11298"/>
                    <a:pt x="0" y="12195"/>
                  </a:cubicBezTo>
                  <a:cubicBezTo>
                    <a:pt x="0" y="13075"/>
                    <a:pt x="723" y="13813"/>
                    <a:pt x="1618" y="13813"/>
                  </a:cubicBezTo>
                  <a:cubicBezTo>
                    <a:pt x="2373" y="13813"/>
                    <a:pt x="3001" y="13295"/>
                    <a:pt x="3190" y="12587"/>
                  </a:cubicBezTo>
                  <a:lnTo>
                    <a:pt x="5343" y="12587"/>
                  </a:lnTo>
                  <a:cubicBezTo>
                    <a:pt x="5515" y="13295"/>
                    <a:pt x="6160" y="13813"/>
                    <a:pt x="6898" y="13813"/>
                  </a:cubicBezTo>
                  <a:cubicBezTo>
                    <a:pt x="7653" y="13813"/>
                    <a:pt x="8298" y="13295"/>
                    <a:pt x="8470" y="12587"/>
                  </a:cubicBezTo>
                  <a:lnTo>
                    <a:pt x="10623" y="12587"/>
                  </a:lnTo>
                  <a:cubicBezTo>
                    <a:pt x="10812" y="13295"/>
                    <a:pt x="11440" y="13813"/>
                    <a:pt x="12195" y="13813"/>
                  </a:cubicBezTo>
                  <a:cubicBezTo>
                    <a:pt x="13090" y="13813"/>
                    <a:pt x="13813" y="13075"/>
                    <a:pt x="13813" y="12195"/>
                  </a:cubicBezTo>
                  <a:cubicBezTo>
                    <a:pt x="13813" y="11298"/>
                    <a:pt x="13090" y="10576"/>
                    <a:pt x="12195" y="10576"/>
                  </a:cubicBezTo>
                  <a:cubicBezTo>
                    <a:pt x="11440" y="10576"/>
                    <a:pt x="10812" y="11078"/>
                    <a:pt x="10623" y="11786"/>
                  </a:cubicBezTo>
                  <a:lnTo>
                    <a:pt x="8470" y="11786"/>
                  </a:lnTo>
                  <a:cubicBezTo>
                    <a:pt x="8329" y="11221"/>
                    <a:pt x="7873" y="10764"/>
                    <a:pt x="7307" y="10623"/>
                  </a:cubicBezTo>
                  <a:lnTo>
                    <a:pt x="7307" y="8675"/>
                  </a:lnTo>
                  <a:lnTo>
                    <a:pt x="11095" y="8675"/>
                  </a:lnTo>
                  <a:cubicBezTo>
                    <a:pt x="12587" y="8675"/>
                    <a:pt x="13813" y="7449"/>
                    <a:pt x="13813" y="5956"/>
                  </a:cubicBezTo>
                  <a:cubicBezTo>
                    <a:pt x="13813" y="4698"/>
                    <a:pt x="12949" y="3630"/>
                    <a:pt x="11755" y="3332"/>
                  </a:cubicBezTo>
                  <a:cubicBezTo>
                    <a:pt x="11598" y="1461"/>
                    <a:pt x="10026" y="0"/>
                    <a:pt x="8124" y="0"/>
                  </a:cubicBezTo>
                  <a:close/>
                </a:path>
              </a:pathLst>
            </a:custGeom>
            <a:gradFill>
              <a:gsLst>
                <a:gs pos="0">
                  <a:srgbClr val="8DF1FF"/>
                </a:gs>
                <a:gs pos="30000">
                  <a:srgbClr val="F2CEFF"/>
                </a:gs>
                <a:gs pos="100000">
                  <a:srgbClr val="044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42"/>
          <p:cNvGrpSpPr/>
          <p:nvPr/>
        </p:nvGrpSpPr>
        <p:grpSpPr>
          <a:xfrm>
            <a:off x="4392452" y="1430759"/>
            <a:ext cx="359154" cy="314991"/>
            <a:chOff x="-46033225" y="1982825"/>
            <a:chExt cx="300900" cy="263900"/>
          </a:xfrm>
        </p:grpSpPr>
        <p:sp>
          <p:nvSpPr>
            <p:cNvPr id="494" name="Google Shape;494;p42"/>
            <p:cNvSpPr/>
            <p:nvPr/>
          </p:nvSpPr>
          <p:spPr>
            <a:xfrm>
              <a:off x="-45962325" y="2053725"/>
              <a:ext cx="157525" cy="157550"/>
            </a:xfrm>
            <a:custGeom>
              <a:rect b="b" l="l" r="r" t="t"/>
              <a:pathLst>
                <a:path extrusionOk="0" h="6302" w="6301">
                  <a:moveTo>
                    <a:pt x="3151" y="725"/>
                  </a:moveTo>
                  <a:cubicBezTo>
                    <a:pt x="4505" y="725"/>
                    <a:pt x="5608" y="1828"/>
                    <a:pt x="5608" y="3151"/>
                  </a:cubicBezTo>
                  <a:cubicBezTo>
                    <a:pt x="5608" y="4506"/>
                    <a:pt x="4505" y="5608"/>
                    <a:pt x="3151" y="5608"/>
                  </a:cubicBezTo>
                  <a:cubicBezTo>
                    <a:pt x="1827" y="5608"/>
                    <a:pt x="725" y="4474"/>
                    <a:pt x="725" y="3151"/>
                  </a:cubicBezTo>
                  <a:cubicBezTo>
                    <a:pt x="725" y="1828"/>
                    <a:pt x="1827" y="725"/>
                    <a:pt x="3151" y="725"/>
                  </a:cubicBezTo>
                  <a:close/>
                  <a:moveTo>
                    <a:pt x="3151" y="0"/>
                  </a:moveTo>
                  <a:cubicBezTo>
                    <a:pt x="1418" y="0"/>
                    <a:pt x="0" y="1418"/>
                    <a:pt x="0" y="3151"/>
                  </a:cubicBezTo>
                  <a:cubicBezTo>
                    <a:pt x="0" y="4884"/>
                    <a:pt x="1418" y="6301"/>
                    <a:pt x="3151" y="6301"/>
                  </a:cubicBezTo>
                  <a:cubicBezTo>
                    <a:pt x="4883" y="6301"/>
                    <a:pt x="6301" y="4884"/>
                    <a:pt x="6301" y="3151"/>
                  </a:cubicBezTo>
                  <a:cubicBezTo>
                    <a:pt x="6301" y="1418"/>
                    <a:pt x="4883" y="0"/>
                    <a:pt x="3151" y="0"/>
                  </a:cubicBezTo>
                  <a:close/>
                </a:path>
              </a:pathLst>
            </a:custGeom>
            <a:gradFill>
              <a:gsLst>
                <a:gs pos="0">
                  <a:srgbClr val="8DF1FF"/>
                </a:gs>
                <a:gs pos="30000">
                  <a:srgbClr val="F2CEFF"/>
                </a:gs>
                <a:gs pos="100000">
                  <a:srgbClr val="044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2"/>
            <p:cNvSpPr/>
            <p:nvPr/>
          </p:nvSpPr>
          <p:spPr>
            <a:xfrm>
              <a:off x="-45927675" y="2088375"/>
              <a:ext cx="89025" cy="88250"/>
            </a:xfrm>
            <a:custGeom>
              <a:rect b="b" l="l" r="r" t="t"/>
              <a:pathLst>
                <a:path extrusionOk="0" h="3530" w="3561">
                  <a:moveTo>
                    <a:pt x="1765" y="694"/>
                  </a:moveTo>
                  <a:cubicBezTo>
                    <a:pt x="2363" y="694"/>
                    <a:pt x="2836" y="1166"/>
                    <a:pt x="2836" y="1765"/>
                  </a:cubicBezTo>
                  <a:cubicBezTo>
                    <a:pt x="2804" y="2363"/>
                    <a:pt x="2332" y="2836"/>
                    <a:pt x="1765" y="2836"/>
                  </a:cubicBezTo>
                  <a:cubicBezTo>
                    <a:pt x="1197" y="2836"/>
                    <a:pt x="725" y="2363"/>
                    <a:pt x="725" y="1765"/>
                  </a:cubicBezTo>
                  <a:cubicBezTo>
                    <a:pt x="725" y="1166"/>
                    <a:pt x="1197" y="694"/>
                    <a:pt x="1765" y="694"/>
                  </a:cubicBezTo>
                  <a:close/>
                  <a:moveTo>
                    <a:pt x="1765" y="1"/>
                  </a:moveTo>
                  <a:cubicBezTo>
                    <a:pt x="788" y="1"/>
                    <a:pt x="0" y="788"/>
                    <a:pt x="0" y="1765"/>
                  </a:cubicBezTo>
                  <a:cubicBezTo>
                    <a:pt x="0" y="2741"/>
                    <a:pt x="788" y="3529"/>
                    <a:pt x="1765" y="3529"/>
                  </a:cubicBezTo>
                  <a:cubicBezTo>
                    <a:pt x="2773" y="3529"/>
                    <a:pt x="3560" y="2741"/>
                    <a:pt x="3560" y="1765"/>
                  </a:cubicBezTo>
                  <a:cubicBezTo>
                    <a:pt x="3497" y="788"/>
                    <a:pt x="2710" y="1"/>
                    <a:pt x="1765" y="1"/>
                  </a:cubicBezTo>
                  <a:close/>
                </a:path>
              </a:pathLst>
            </a:custGeom>
            <a:gradFill>
              <a:gsLst>
                <a:gs pos="0">
                  <a:srgbClr val="8DF1FF"/>
                </a:gs>
                <a:gs pos="30000">
                  <a:srgbClr val="F2CEFF"/>
                </a:gs>
                <a:gs pos="100000">
                  <a:srgbClr val="044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2"/>
            <p:cNvSpPr/>
            <p:nvPr/>
          </p:nvSpPr>
          <p:spPr>
            <a:xfrm>
              <a:off x="-46033225" y="1982825"/>
              <a:ext cx="300900" cy="263900"/>
            </a:xfrm>
            <a:custGeom>
              <a:rect b="b" l="l" r="r" t="t"/>
              <a:pathLst>
                <a:path extrusionOk="0" h="10556" w="12036">
                  <a:moveTo>
                    <a:pt x="7184" y="726"/>
                  </a:moveTo>
                  <a:lnTo>
                    <a:pt x="7530" y="1419"/>
                  </a:lnTo>
                  <a:lnTo>
                    <a:pt x="4474" y="1419"/>
                  </a:lnTo>
                  <a:lnTo>
                    <a:pt x="4821" y="726"/>
                  </a:lnTo>
                  <a:close/>
                  <a:moveTo>
                    <a:pt x="694" y="3750"/>
                  </a:moveTo>
                  <a:lnTo>
                    <a:pt x="1387" y="4097"/>
                  </a:lnTo>
                  <a:lnTo>
                    <a:pt x="1387" y="7877"/>
                  </a:lnTo>
                  <a:lnTo>
                    <a:pt x="694" y="8224"/>
                  </a:lnTo>
                  <a:lnTo>
                    <a:pt x="694" y="3750"/>
                  </a:lnTo>
                  <a:close/>
                  <a:moveTo>
                    <a:pt x="11279" y="3750"/>
                  </a:moveTo>
                  <a:lnTo>
                    <a:pt x="11279" y="8224"/>
                  </a:lnTo>
                  <a:lnTo>
                    <a:pt x="10555" y="7877"/>
                  </a:lnTo>
                  <a:lnTo>
                    <a:pt x="10555" y="4097"/>
                  </a:lnTo>
                  <a:lnTo>
                    <a:pt x="11279" y="3750"/>
                  </a:lnTo>
                  <a:close/>
                  <a:moveTo>
                    <a:pt x="10933" y="2175"/>
                  </a:moveTo>
                  <a:cubicBezTo>
                    <a:pt x="11122" y="2175"/>
                    <a:pt x="11279" y="2332"/>
                    <a:pt x="11279" y="2521"/>
                  </a:cubicBezTo>
                  <a:lnTo>
                    <a:pt x="11279" y="2994"/>
                  </a:lnTo>
                  <a:lnTo>
                    <a:pt x="10051" y="3592"/>
                  </a:lnTo>
                  <a:cubicBezTo>
                    <a:pt x="9925" y="3655"/>
                    <a:pt x="9862" y="3781"/>
                    <a:pt x="9862" y="3908"/>
                  </a:cubicBezTo>
                  <a:lnTo>
                    <a:pt x="9862" y="8098"/>
                  </a:lnTo>
                  <a:cubicBezTo>
                    <a:pt x="9862" y="8224"/>
                    <a:pt x="9925" y="8350"/>
                    <a:pt x="10051" y="8444"/>
                  </a:cubicBezTo>
                  <a:lnTo>
                    <a:pt x="11279" y="9011"/>
                  </a:lnTo>
                  <a:lnTo>
                    <a:pt x="11279" y="9484"/>
                  </a:lnTo>
                  <a:cubicBezTo>
                    <a:pt x="11279" y="9704"/>
                    <a:pt x="11122" y="9830"/>
                    <a:pt x="10933" y="9830"/>
                  </a:cubicBezTo>
                  <a:lnTo>
                    <a:pt x="1040" y="9830"/>
                  </a:lnTo>
                  <a:cubicBezTo>
                    <a:pt x="851" y="9830"/>
                    <a:pt x="694" y="9673"/>
                    <a:pt x="694" y="9484"/>
                  </a:cubicBezTo>
                  <a:lnTo>
                    <a:pt x="694" y="9011"/>
                  </a:lnTo>
                  <a:lnTo>
                    <a:pt x="1891" y="8444"/>
                  </a:lnTo>
                  <a:cubicBezTo>
                    <a:pt x="2017" y="8350"/>
                    <a:pt x="2111" y="8224"/>
                    <a:pt x="2111" y="8098"/>
                  </a:cubicBezTo>
                  <a:lnTo>
                    <a:pt x="2111" y="3908"/>
                  </a:lnTo>
                  <a:cubicBezTo>
                    <a:pt x="2111" y="3781"/>
                    <a:pt x="2017" y="3655"/>
                    <a:pt x="1891" y="3592"/>
                  </a:cubicBezTo>
                  <a:lnTo>
                    <a:pt x="694" y="2994"/>
                  </a:lnTo>
                  <a:lnTo>
                    <a:pt x="694" y="2521"/>
                  </a:lnTo>
                  <a:cubicBezTo>
                    <a:pt x="694" y="2332"/>
                    <a:pt x="851" y="2175"/>
                    <a:pt x="1040" y="2175"/>
                  </a:cubicBezTo>
                  <a:close/>
                  <a:moveTo>
                    <a:pt x="4632" y="1"/>
                  </a:moveTo>
                  <a:cubicBezTo>
                    <a:pt x="4506" y="1"/>
                    <a:pt x="4380" y="95"/>
                    <a:pt x="4317" y="190"/>
                  </a:cubicBezTo>
                  <a:lnTo>
                    <a:pt x="3718" y="1419"/>
                  </a:lnTo>
                  <a:lnTo>
                    <a:pt x="2143" y="1419"/>
                  </a:lnTo>
                  <a:lnTo>
                    <a:pt x="2143" y="1072"/>
                  </a:lnTo>
                  <a:cubicBezTo>
                    <a:pt x="2143" y="883"/>
                    <a:pt x="1985" y="694"/>
                    <a:pt x="1796" y="694"/>
                  </a:cubicBezTo>
                  <a:cubicBezTo>
                    <a:pt x="1576" y="694"/>
                    <a:pt x="1418" y="883"/>
                    <a:pt x="1418" y="1072"/>
                  </a:cubicBezTo>
                  <a:lnTo>
                    <a:pt x="1418" y="1419"/>
                  </a:lnTo>
                  <a:lnTo>
                    <a:pt x="1072" y="1419"/>
                  </a:lnTo>
                  <a:cubicBezTo>
                    <a:pt x="473" y="1419"/>
                    <a:pt x="1" y="1891"/>
                    <a:pt x="1" y="2490"/>
                  </a:cubicBezTo>
                  <a:lnTo>
                    <a:pt x="1" y="9484"/>
                  </a:lnTo>
                  <a:cubicBezTo>
                    <a:pt x="1" y="10082"/>
                    <a:pt x="473" y="10555"/>
                    <a:pt x="1072" y="10555"/>
                  </a:cubicBezTo>
                  <a:lnTo>
                    <a:pt x="10964" y="10555"/>
                  </a:lnTo>
                  <a:cubicBezTo>
                    <a:pt x="11563" y="10555"/>
                    <a:pt x="12035" y="10082"/>
                    <a:pt x="12035" y="9484"/>
                  </a:cubicBezTo>
                  <a:lnTo>
                    <a:pt x="12035" y="2490"/>
                  </a:lnTo>
                  <a:cubicBezTo>
                    <a:pt x="12004" y="1891"/>
                    <a:pt x="11500" y="1419"/>
                    <a:pt x="10933" y="1419"/>
                  </a:cubicBezTo>
                  <a:lnTo>
                    <a:pt x="8318" y="1419"/>
                  </a:lnTo>
                  <a:lnTo>
                    <a:pt x="7719" y="190"/>
                  </a:lnTo>
                  <a:cubicBezTo>
                    <a:pt x="7656" y="95"/>
                    <a:pt x="7530" y="1"/>
                    <a:pt x="7404" y="1"/>
                  </a:cubicBezTo>
                  <a:close/>
                </a:path>
              </a:pathLst>
            </a:custGeom>
            <a:gradFill>
              <a:gsLst>
                <a:gs pos="0">
                  <a:srgbClr val="8DF1FF"/>
                </a:gs>
                <a:gs pos="30000">
                  <a:srgbClr val="F2CEFF"/>
                </a:gs>
                <a:gs pos="100000">
                  <a:srgbClr val="044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42"/>
          <p:cNvSpPr/>
          <p:nvPr/>
        </p:nvSpPr>
        <p:spPr>
          <a:xfrm>
            <a:off x="3184009" y="3334930"/>
            <a:ext cx="340186" cy="318922"/>
          </a:xfrm>
          <a:custGeom>
            <a:rect b="b" l="l" r="r" t="t"/>
            <a:pathLst>
              <a:path extrusionOk="0" h="18118" w="19326">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gradFill>
            <a:gsLst>
              <a:gs pos="0">
                <a:srgbClr val="8DF1FF"/>
              </a:gs>
              <a:gs pos="30000">
                <a:srgbClr val="F2CEFF"/>
              </a:gs>
              <a:gs pos="100000">
                <a:srgbClr val="044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8" name="Google Shape;498;p42"/>
          <p:cNvSpPr/>
          <p:nvPr/>
        </p:nvSpPr>
        <p:spPr>
          <a:xfrm>
            <a:off x="5610341" y="3165841"/>
            <a:ext cx="657218" cy="657092"/>
          </a:xfrm>
          <a:custGeom>
            <a:rect b="b" l="l" r="r" t="t"/>
            <a:pathLst>
              <a:path extrusionOk="0" h="55079" w="55078">
                <a:moveTo>
                  <a:pt x="27687" y="1"/>
                </a:moveTo>
                <a:cubicBezTo>
                  <a:pt x="12280" y="1"/>
                  <a:pt x="0" y="12281"/>
                  <a:pt x="0" y="27391"/>
                </a:cubicBezTo>
                <a:cubicBezTo>
                  <a:pt x="0" y="42524"/>
                  <a:pt x="12280" y="55078"/>
                  <a:pt x="27687" y="55078"/>
                </a:cubicBezTo>
                <a:cubicBezTo>
                  <a:pt x="42798" y="55078"/>
                  <a:pt x="55078" y="42524"/>
                  <a:pt x="55078" y="27391"/>
                </a:cubicBezTo>
                <a:cubicBezTo>
                  <a:pt x="55078" y="12281"/>
                  <a:pt x="42798" y="1"/>
                  <a:pt x="27687" y="1"/>
                </a:cubicBezTo>
                <a:close/>
              </a:path>
            </a:pathLst>
          </a:custGeom>
          <a:solidFill>
            <a:schemeClr val="dk2"/>
          </a:solidFill>
          <a:ln>
            <a:noFill/>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2"/>
          <p:cNvSpPr txBox="1"/>
          <p:nvPr>
            <p:ph type="title"/>
          </p:nvPr>
        </p:nvSpPr>
        <p:spPr>
          <a:xfrm>
            <a:off x="4730700" y="3993850"/>
            <a:ext cx="2416500" cy="34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500"/>
              <a:t>Términos y políticas de privacidad</a:t>
            </a:r>
            <a:endParaRPr sz="1500"/>
          </a:p>
        </p:txBody>
      </p:sp>
      <p:sp>
        <p:nvSpPr>
          <p:cNvPr id="500" name="Google Shape;500;p42"/>
          <p:cNvSpPr txBox="1"/>
          <p:nvPr>
            <p:ph idx="1" type="subTitle"/>
          </p:nvPr>
        </p:nvSpPr>
        <p:spPr>
          <a:xfrm>
            <a:off x="5027700" y="4351756"/>
            <a:ext cx="1822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Apegados a la ley, los cuales son notificados a los usuarios finales.</a:t>
            </a:r>
            <a:endParaRPr sz="1200"/>
          </a:p>
        </p:txBody>
      </p:sp>
      <p:sp>
        <p:nvSpPr>
          <p:cNvPr id="501" name="Google Shape;501;p42"/>
          <p:cNvSpPr/>
          <p:nvPr/>
        </p:nvSpPr>
        <p:spPr>
          <a:xfrm>
            <a:off x="5768859" y="3334918"/>
            <a:ext cx="340186" cy="318922"/>
          </a:xfrm>
          <a:custGeom>
            <a:rect b="b" l="l" r="r" t="t"/>
            <a:pathLst>
              <a:path extrusionOk="0" h="18118" w="19326">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gradFill>
            <a:gsLst>
              <a:gs pos="0">
                <a:srgbClr val="8DF1FF"/>
              </a:gs>
              <a:gs pos="30000">
                <a:srgbClr val="F2CEFF"/>
              </a:gs>
              <a:gs pos="100000">
                <a:srgbClr val="0445FF"/>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3"/>
          <p:cNvSpPr txBox="1"/>
          <p:nvPr>
            <p:ph type="title"/>
          </p:nvPr>
        </p:nvSpPr>
        <p:spPr>
          <a:xfrm>
            <a:off x="1187550" y="263500"/>
            <a:ext cx="5772900" cy="59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Esquema de aplicación en la nube</a:t>
            </a:r>
            <a:endParaRPr/>
          </a:p>
          <a:p>
            <a:pPr indent="0" lvl="0" marL="0" rtl="0" algn="ctr">
              <a:spcBef>
                <a:spcPts val="0"/>
              </a:spcBef>
              <a:spcAft>
                <a:spcPts val="0"/>
              </a:spcAft>
              <a:buNone/>
            </a:pPr>
            <a:r>
              <a:rPr lang="en"/>
              <a:t>(esquema agnostico)</a:t>
            </a:r>
            <a:endParaRPr/>
          </a:p>
        </p:txBody>
      </p:sp>
      <p:pic>
        <p:nvPicPr>
          <p:cNvPr id="507" name="Google Shape;507;p43"/>
          <p:cNvPicPr preferRelativeResize="0"/>
          <p:nvPr/>
        </p:nvPicPr>
        <p:blipFill>
          <a:blip r:embed="rId3">
            <a:alphaModFix/>
          </a:blip>
          <a:stretch>
            <a:fillRect/>
          </a:stretch>
        </p:blipFill>
        <p:spPr>
          <a:xfrm>
            <a:off x="1688500" y="998150"/>
            <a:ext cx="5040725" cy="384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4"/>
          <p:cNvSpPr txBox="1"/>
          <p:nvPr>
            <p:ph type="title"/>
          </p:nvPr>
        </p:nvSpPr>
        <p:spPr>
          <a:xfrm>
            <a:off x="1187550" y="263500"/>
            <a:ext cx="5420400" cy="5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MODELO</a:t>
            </a:r>
            <a:endParaRPr/>
          </a:p>
        </p:txBody>
      </p:sp>
      <p:sp>
        <p:nvSpPr>
          <p:cNvPr id="513" name="Google Shape;513;p44"/>
          <p:cNvSpPr txBox="1"/>
          <p:nvPr>
            <p:ph idx="4294967295" type="body"/>
          </p:nvPr>
        </p:nvSpPr>
        <p:spPr>
          <a:xfrm>
            <a:off x="921900" y="694775"/>
            <a:ext cx="5833500" cy="3627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Cat vision cuenta con un pipeline de modelos que ayudan a clasificar los productos dentro del refrigerador.</a:t>
            </a:r>
            <a:endParaRPr sz="2200"/>
          </a:p>
        </p:txBody>
      </p:sp>
      <p:pic>
        <p:nvPicPr>
          <p:cNvPr id="514" name="Google Shape;514;p44"/>
          <p:cNvPicPr preferRelativeResize="0"/>
          <p:nvPr/>
        </p:nvPicPr>
        <p:blipFill>
          <a:blip r:embed="rId3">
            <a:alphaModFix/>
          </a:blip>
          <a:stretch>
            <a:fillRect/>
          </a:stretch>
        </p:blipFill>
        <p:spPr>
          <a:xfrm>
            <a:off x="754750" y="1962875"/>
            <a:ext cx="8075575" cy="2563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5"/>
          <p:cNvSpPr txBox="1"/>
          <p:nvPr>
            <p:ph type="title"/>
          </p:nvPr>
        </p:nvSpPr>
        <p:spPr>
          <a:xfrm>
            <a:off x="1187550" y="263500"/>
            <a:ext cx="5420400" cy="5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Modelos de segmentación</a:t>
            </a:r>
            <a:endParaRPr/>
          </a:p>
        </p:txBody>
      </p:sp>
      <p:sp>
        <p:nvSpPr>
          <p:cNvPr id="520" name="Google Shape;520;p45"/>
          <p:cNvSpPr txBox="1"/>
          <p:nvPr>
            <p:ph idx="4294967295" type="body"/>
          </p:nvPr>
        </p:nvSpPr>
        <p:spPr>
          <a:xfrm>
            <a:off x="921900" y="694775"/>
            <a:ext cx="5833500" cy="3627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Se utiliza un proceso de transfer learning, aumentado con el dataset generado por nuestros propios medios, esto para permitirnos una correcta distinción de los objetos deseados con el resto de la imagen</a:t>
            </a:r>
            <a:endParaRPr sz="2200"/>
          </a:p>
        </p:txBody>
      </p:sp>
      <p:pic>
        <p:nvPicPr>
          <p:cNvPr id="521" name="Google Shape;521;p45"/>
          <p:cNvPicPr preferRelativeResize="0"/>
          <p:nvPr/>
        </p:nvPicPr>
        <p:blipFill rotWithShape="1">
          <a:blip r:embed="rId3">
            <a:alphaModFix/>
          </a:blip>
          <a:srcRect b="47061" l="0" r="35245" t="0"/>
          <a:stretch/>
        </p:blipFill>
        <p:spPr>
          <a:xfrm>
            <a:off x="2629062" y="2929025"/>
            <a:ext cx="3885874" cy="100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6"/>
          <p:cNvSpPr txBox="1"/>
          <p:nvPr>
            <p:ph type="title"/>
          </p:nvPr>
        </p:nvSpPr>
        <p:spPr>
          <a:xfrm>
            <a:off x="1187550" y="263500"/>
            <a:ext cx="5420400" cy="5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Modelos de segmentación</a:t>
            </a:r>
            <a:endParaRPr/>
          </a:p>
        </p:txBody>
      </p:sp>
      <p:sp>
        <p:nvSpPr>
          <p:cNvPr id="527" name="Google Shape;527;p46"/>
          <p:cNvSpPr txBox="1"/>
          <p:nvPr>
            <p:ph idx="4294967295" type="body"/>
          </p:nvPr>
        </p:nvSpPr>
        <p:spPr>
          <a:xfrm>
            <a:off x="921900" y="694775"/>
            <a:ext cx="5833500" cy="3627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Así mismo en el segundo modelo de segmentación en donde se extraen los productos del refrigerador, se delimita </a:t>
            </a:r>
            <a:r>
              <a:rPr lang="en" sz="2200"/>
              <a:t>también</a:t>
            </a:r>
            <a:r>
              <a:rPr lang="en" sz="2200"/>
              <a:t> los objetos no </a:t>
            </a:r>
            <a:r>
              <a:rPr lang="en" sz="2200"/>
              <a:t>reconocidos</a:t>
            </a:r>
            <a:r>
              <a:rPr lang="en" sz="2200"/>
              <a:t> y espacios </a:t>
            </a:r>
            <a:r>
              <a:rPr lang="en" sz="2200"/>
              <a:t>vacíos</a:t>
            </a:r>
            <a:r>
              <a:rPr lang="en" sz="2200"/>
              <a:t>, dentro del mismo.</a:t>
            </a:r>
            <a:endParaRPr sz="2200"/>
          </a:p>
        </p:txBody>
      </p:sp>
      <p:pic>
        <p:nvPicPr>
          <p:cNvPr id="528" name="Google Shape;528;p46"/>
          <p:cNvPicPr preferRelativeResize="0"/>
          <p:nvPr/>
        </p:nvPicPr>
        <p:blipFill rotWithShape="1">
          <a:blip r:embed="rId3">
            <a:alphaModFix/>
          </a:blip>
          <a:srcRect b="47061" l="0" r="35245" t="0"/>
          <a:stretch/>
        </p:blipFill>
        <p:spPr>
          <a:xfrm>
            <a:off x="2629062" y="2929025"/>
            <a:ext cx="3885874" cy="100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7"/>
          <p:cNvSpPr txBox="1"/>
          <p:nvPr>
            <p:ph type="title"/>
          </p:nvPr>
        </p:nvSpPr>
        <p:spPr>
          <a:xfrm>
            <a:off x="498000" y="133050"/>
            <a:ext cx="5420400" cy="59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ENSAMBLE</a:t>
            </a:r>
            <a:endParaRPr/>
          </a:p>
        </p:txBody>
      </p:sp>
      <p:sp>
        <p:nvSpPr>
          <p:cNvPr id="534" name="Google Shape;534;p47"/>
          <p:cNvSpPr txBox="1"/>
          <p:nvPr>
            <p:ph idx="4294967295" type="body"/>
          </p:nvPr>
        </p:nvSpPr>
        <p:spPr>
          <a:xfrm>
            <a:off x="539850" y="582975"/>
            <a:ext cx="5833500" cy="1970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Conformado por tres modelos, dos hechos a mano usando tensorflow y uno usando Teachable Machine, fueron entrenados usando 10 k-folds.</a:t>
            </a:r>
            <a:endParaRPr sz="2200"/>
          </a:p>
          <a:p>
            <a:pPr indent="-368300" lvl="0" marL="457200" rtl="0" algn="l">
              <a:spcBef>
                <a:spcPts val="0"/>
              </a:spcBef>
              <a:spcAft>
                <a:spcPts val="0"/>
              </a:spcAft>
              <a:buSzPts val="2200"/>
              <a:buChar char="●"/>
            </a:pPr>
            <a:r>
              <a:rPr lang="en" sz="2200"/>
              <a:t>El ensamble en su totalidad tiene un </a:t>
            </a:r>
            <a:r>
              <a:rPr i="1" lang="en" sz="2200"/>
              <a:t>accuracy </a:t>
            </a:r>
            <a:r>
              <a:rPr lang="en" sz="2200"/>
              <a:t>de </a:t>
            </a:r>
            <a:r>
              <a:rPr b="1" lang="en" sz="2200"/>
              <a:t>0.98 +/- 0.0026</a:t>
            </a:r>
            <a:r>
              <a:rPr lang="en" sz="2200"/>
              <a:t>.</a:t>
            </a:r>
            <a:endParaRPr sz="2200"/>
          </a:p>
        </p:txBody>
      </p:sp>
      <p:pic>
        <p:nvPicPr>
          <p:cNvPr id="535" name="Google Shape;535;p47"/>
          <p:cNvPicPr preferRelativeResize="0"/>
          <p:nvPr/>
        </p:nvPicPr>
        <p:blipFill>
          <a:blip r:embed="rId3">
            <a:alphaModFix/>
          </a:blip>
          <a:stretch>
            <a:fillRect/>
          </a:stretch>
        </p:blipFill>
        <p:spPr>
          <a:xfrm>
            <a:off x="2282750" y="2553075"/>
            <a:ext cx="2590525" cy="2544201"/>
          </a:xfrm>
          <a:prstGeom prst="rect">
            <a:avLst/>
          </a:prstGeom>
          <a:noFill/>
          <a:ln>
            <a:noFill/>
          </a:ln>
        </p:spPr>
      </p:pic>
      <p:pic>
        <p:nvPicPr>
          <p:cNvPr id="536" name="Google Shape;536;p47"/>
          <p:cNvPicPr preferRelativeResize="0"/>
          <p:nvPr/>
        </p:nvPicPr>
        <p:blipFill>
          <a:blip r:embed="rId4">
            <a:alphaModFix/>
          </a:blip>
          <a:stretch>
            <a:fillRect/>
          </a:stretch>
        </p:blipFill>
        <p:spPr>
          <a:xfrm>
            <a:off x="5407600" y="2553075"/>
            <a:ext cx="2590525" cy="25431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e Use of AI in Marketing by Slidesgo">
  <a:themeElements>
    <a:clrScheme name="Simple Light">
      <a:dk1>
        <a:srgbClr val="191919"/>
      </a:dk1>
      <a:lt1>
        <a:srgbClr val="FFFFFF"/>
      </a:lt1>
      <a:dk2>
        <a:srgbClr val="E8E8E8"/>
      </a:dk2>
      <a:lt2>
        <a:srgbClr val="FFFFFF"/>
      </a:lt2>
      <a:accent1>
        <a:srgbClr val="0445FF"/>
      </a:accent1>
      <a:accent2>
        <a:srgbClr val="F2CEFF"/>
      </a:accent2>
      <a:accent3>
        <a:srgbClr val="8DF1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