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019B-504E-4386-98F4-B63C8029DC51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281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019B-504E-4386-98F4-B63C8029DC51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546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019B-504E-4386-98F4-B63C8029DC51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166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019B-504E-4386-98F4-B63C8029DC51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260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019B-504E-4386-98F4-B63C8029DC51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263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019B-504E-4386-98F4-B63C8029DC51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786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019B-504E-4386-98F4-B63C8029DC51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565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019B-504E-4386-98F4-B63C8029DC51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511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019B-504E-4386-98F4-B63C8029DC51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689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019B-504E-4386-98F4-B63C8029DC51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990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019B-504E-4386-98F4-B63C8029DC51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468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019B-504E-4386-98F4-B63C8029DC51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585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Tower </a:t>
            </a:r>
            <a:r>
              <a:rPr lang="fr-CH" dirty="0" err="1" smtClean="0"/>
              <a:t>Defense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Par Florian </a:t>
            </a:r>
            <a:r>
              <a:rPr lang="fr-CH" dirty="0" err="1" smtClean="0"/>
              <a:t>Duruz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8623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Objectifs initiaux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555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Unity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Pourquoi (ECS)</a:t>
            </a:r>
          </a:p>
          <a:p>
            <a:r>
              <a:rPr lang="fr-CH" dirty="0" smtClean="0"/>
              <a:t>Comment</a:t>
            </a:r>
          </a:p>
          <a:p>
            <a:r>
              <a:rPr lang="fr-CH" dirty="0" smtClean="0"/>
              <a:t>Alternative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3150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Choix dans l’architecture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Update Manager</a:t>
            </a:r>
          </a:p>
          <a:p>
            <a:pPr lvl="1"/>
            <a:r>
              <a:rPr lang="fr-CH" dirty="0" smtClean="0"/>
              <a:t>Framework </a:t>
            </a:r>
            <a:r>
              <a:rPr lang="fr-CH" dirty="0" err="1" smtClean="0"/>
              <a:t>Unity</a:t>
            </a:r>
            <a:endParaRPr lang="fr-CH" dirty="0" smtClean="0"/>
          </a:p>
          <a:p>
            <a:pPr lvl="1"/>
            <a:r>
              <a:rPr lang="fr-CH" dirty="0" smtClean="0"/>
              <a:t>Avantage/désavantage</a:t>
            </a:r>
          </a:p>
          <a:p>
            <a:r>
              <a:rPr lang="fr-CH" dirty="0" smtClean="0"/>
              <a:t>Système de Grille</a:t>
            </a:r>
          </a:p>
          <a:p>
            <a:pPr lvl="1"/>
            <a:r>
              <a:rPr lang="fr-CH" dirty="0" smtClean="0"/>
              <a:t>Problématique</a:t>
            </a:r>
          </a:p>
          <a:p>
            <a:pPr lvl="1"/>
            <a:r>
              <a:rPr lang="fr-CH" dirty="0" smtClean="0"/>
              <a:t>Besoin pour la suite</a:t>
            </a:r>
          </a:p>
          <a:p>
            <a:r>
              <a:rPr lang="fr-CH" dirty="0" smtClean="0"/>
              <a:t>Editor: JIT vs </a:t>
            </a:r>
            <a:r>
              <a:rPr lang="fr-CH" dirty="0" err="1" smtClean="0"/>
              <a:t>Build</a:t>
            </a:r>
            <a:r>
              <a:rPr lang="fr-CH" dirty="0" smtClean="0"/>
              <a:t>: AOT</a:t>
            </a:r>
          </a:p>
          <a:p>
            <a:endParaRPr lang="fr-CH" dirty="0"/>
          </a:p>
          <a:p>
            <a:r>
              <a:rPr lang="fr-CH" dirty="0"/>
              <a:t>Object </a:t>
            </a:r>
            <a:r>
              <a:rPr lang="fr-CH" dirty="0" err="1" smtClean="0"/>
              <a:t>Pooling</a:t>
            </a:r>
            <a:r>
              <a:rPr lang="fr-CH" dirty="0" smtClean="0"/>
              <a:t> (non implémenté)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173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Update Manager : Script Classique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4905" t="982" r="8272" b="8348"/>
          <a:stretch/>
        </p:blipFill>
        <p:spPr>
          <a:xfrm>
            <a:off x="838200" y="1690688"/>
            <a:ext cx="5706207" cy="48709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5" y="1400176"/>
            <a:ext cx="4566939" cy="5161452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6723552" y="2886259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Flèche droite 8"/>
          <p:cNvSpPr/>
          <p:nvPr/>
        </p:nvSpPr>
        <p:spPr>
          <a:xfrm>
            <a:off x="6722082" y="2709251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Flèche droite 9"/>
          <p:cNvSpPr/>
          <p:nvPr/>
        </p:nvSpPr>
        <p:spPr>
          <a:xfrm>
            <a:off x="6722083" y="3240275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Flèche droite 10"/>
          <p:cNvSpPr/>
          <p:nvPr/>
        </p:nvSpPr>
        <p:spPr>
          <a:xfrm>
            <a:off x="6722084" y="3063267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Flèche droite 11"/>
          <p:cNvSpPr/>
          <p:nvPr/>
        </p:nvSpPr>
        <p:spPr>
          <a:xfrm>
            <a:off x="6723550" y="2178227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Flèche droite 12"/>
          <p:cNvSpPr/>
          <p:nvPr/>
        </p:nvSpPr>
        <p:spPr>
          <a:xfrm>
            <a:off x="6722080" y="2001219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Flèche droite 13"/>
          <p:cNvSpPr/>
          <p:nvPr/>
        </p:nvSpPr>
        <p:spPr>
          <a:xfrm>
            <a:off x="6722081" y="2532243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Flèche droite 14"/>
          <p:cNvSpPr/>
          <p:nvPr/>
        </p:nvSpPr>
        <p:spPr>
          <a:xfrm>
            <a:off x="6722082" y="2355235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Flèche droite 15"/>
          <p:cNvSpPr/>
          <p:nvPr/>
        </p:nvSpPr>
        <p:spPr>
          <a:xfrm>
            <a:off x="6722080" y="3609722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Flèche droite 16"/>
          <p:cNvSpPr/>
          <p:nvPr/>
        </p:nvSpPr>
        <p:spPr>
          <a:xfrm>
            <a:off x="6720610" y="3432714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Flèche droite 17"/>
          <p:cNvSpPr/>
          <p:nvPr/>
        </p:nvSpPr>
        <p:spPr>
          <a:xfrm>
            <a:off x="6720611" y="3963738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Flèche droite 18"/>
          <p:cNvSpPr/>
          <p:nvPr/>
        </p:nvSpPr>
        <p:spPr>
          <a:xfrm>
            <a:off x="6720612" y="3786730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Flèche droite 19"/>
          <p:cNvSpPr/>
          <p:nvPr/>
        </p:nvSpPr>
        <p:spPr>
          <a:xfrm>
            <a:off x="6720610" y="4321964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Flèche droite 20"/>
          <p:cNvSpPr/>
          <p:nvPr/>
        </p:nvSpPr>
        <p:spPr>
          <a:xfrm>
            <a:off x="6719140" y="4144956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Flèche droite 21"/>
          <p:cNvSpPr/>
          <p:nvPr/>
        </p:nvSpPr>
        <p:spPr>
          <a:xfrm>
            <a:off x="6719141" y="4675980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Flèche droite 22"/>
          <p:cNvSpPr/>
          <p:nvPr/>
        </p:nvSpPr>
        <p:spPr>
          <a:xfrm>
            <a:off x="6719142" y="4498972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Organigramme : Fusion 24"/>
          <p:cNvSpPr/>
          <p:nvPr/>
        </p:nvSpPr>
        <p:spPr>
          <a:xfrm rot="5400000">
            <a:off x="5041416" y="3136005"/>
            <a:ext cx="2793852" cy="567456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234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Update Manager : Script Life Cycle</a:t>
            </a:r>
            <a:endParaRPr lang="fr-CH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65590" cy="45099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adre 4"/>
          <p:cNvSpPr/>
          <p:nvPr/>
        </p:nvSpPr>
        <p:spPr>
          <a:xfrm>
            <a:off x="838200" y="3675529"/>
            <a:ext cx="2165590" cy="1246094"/>
          </a:xfrm>
          <a:prstGeom prst="frame">
            <a:avLst>
              <a:gd name="adj1" fmla="val 38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r="38529"/>
          <a:stretch/>
        </p:blipFill>
        <p:spPr>
          <a:xfrm>
            <a:off x="3292288" y="1950581"/>
            <a:ext cx="4784912" cy="3990135"/>
          </a:xfrm>
          <a:prstGeom prst="rect">
            <a:avLst/>
          </a:prstGeom>
        </p:spPr>
      </p:pic>
      <p:sp>
        <p:nvSpPr>
          <p:cNvPr id="7" name="Cadre 6"/>
          <p:cNvSpPr/>
          <p:nvPr/>
        </p:nvSpPr>
        <p:spPr>
          <a:xfrm>
            <a:off x="3292289" y="1942373"/>
            <a:ext cx="4784912" cy="4177073"/>
          </a:xfrm>
          <a:prstGeom prst="frame">
            <a:avLst>
              <a:gd name="adj1" fmla="val 11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8" name="Trapèze 7"/>
          <p:cNvSpPr/>
          <p:nvPr/>
        </p:nvSpPr>
        <p:spPr>
          <a:xfrm rot="16200000">
            <a:off x="2454619" y="4153431"/>
            <a:ext cx="1386840" cy="288498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226" y="1942373"/>
            <a:ext cx="2400300" cy="4095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226" y="2573700"/>
            <a:ext cx="2400300" cy="4095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226" y="3171098"/>
            <a:ext cx="2400300" cy="409575"/>
          </a:xfrm>
          <a:prstGeom prst="rect">
            <a:avLst/>
          </a:prstGeom>
        </p:spPr>
      </p:pic>
      <p:sp>
        <p:nvSpPr>
          <p:cNvPr id="12" name="Flèche droite 11"/>
          <p:cNvSpPr/>
          <p:nvPr/>
        </p:nvSpPr>
        <p:spPr>
          <a:xfrm>
            <a:off x="8223005" y="1933395"/>
            <a:ext cx="1125415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Flèche droite 12"/>
          <p:cNvSpPr/>
          <p:nvPr/>
        </p:nvSpPr>
        <p:spPr>
          <a:xfrm>
            <a:off x="8223004" y="2569309"/>
            <a:ext cx="1125415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Flèche droite 13"/>
          <p:cNvSpPr/>
          <p:nvPr/>
        </p:nvSpPr>
        <p:spPr>
          <a:xfrm>
            <a:off x="8223004" y="3171098"/>
            <a:ext cx="1125415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Flèche droite 14"/>
          <p:cNvSpPr/>
          <p:nvPr/>
        </p:nvSpPr>
        <p:spPr>
          <a:xfrm rot="10800000">
            <a:off x="8223003" y="2137781"/>
            <a:ext cx="1125415" cy="1758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Flèche droite 16"/>
          <p:cNvSpPr/>
          <p:nvPr/>
        </p:nvSpPr>
        <p:spPr>
          <a:xfrm rot="10800000">
            <a:off x="8223003" y="2774749"/>
            <a:ext cx="1125415" cy="1758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Flèche droite 17"/>
          <p:cNvSpPr/>
          <p:nvPr/>
        </p:nvSpPr>
        <p:spPr>
          <a:xfrm rot="10800000">
            <a:off x="8223003" y="3375885"/>
            <a:ext cx="1125415" cy="1758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Interdiction 19"/>
          <p:cNvSpPr/>
          <p:nvPr/>
        </p:nvSpPr>
        <p:spPr>
          <a:xfrm>
            <a:off x="8706226" y="1300729"/>
            <a:ext cx="2720475" cy="2720475"/>
          </a:xfrm>
          <a:prstGeom prst="noSmoking">
            <a:avLst>
              <a:gd name="adj" fmla="val 7162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94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Update Manager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9850"/>
            <a:ext cx="4552950" cy="30099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05175"/>
            <a:ext cx="5829300" cy="2314575"/>
          </a:xfrm>
          <a:prstGeom prst="rect">
            <a:avLst/>
          </a:prstGeom>
        </p:spPr>
      </p:pic>
      <p:cxnSp>
        <p:nvCxnSpPr>
          <p:cNvPr id="11" name="Connecteur en angle 10"/>
          <p:cNvCxnSpPr/>
          <p:nvPr/>
        </p:nvCxnSpPr>
        <p:spPr>
          <a:xfrm flipV="1">
            <a:off x="2875085" y="3411415"/>
            <a:ext cx="3220915" cy="183759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08089"/>
            <a:ext cx="43243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9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Update Manager Avantage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382"/>
            <a:ext cx="10996246" cy="4991771"/>
          </a:xfrm>
        </p:spPr>
        <p:txBody>
          <a:bodyPr/>
          <a:lstStyle/>
          <a:p>
            <a:r>
              <a:rPr lang="fr-CH" dirty="0" smtClean="0"/>
              <a:t>Performances</a:t>
            </a:r>
          </a:p>
          <a:p>
            <a:r>
              <a:rPr lang="fr-CH" dirty="0" smtClean="0"/>
              <a:t>Ressources groupées à un endroit</a:t>
            </a:r>
          </a:p>
          <a:p>
            <a:pPr lvl="1"/>
            <a:r>
              <a:rPr lang="fr-CH" dirty="0" smtClean="0"/>
              <a:t>Facilite la communication avec d’autres Script</a:t>
            </a:r>
          </a:p>
          <a:p>
            <a:pPr lvl="1"/>
            <a:r>
              <a:rPr lang="fr-CH" dirty="0" smtClean="0"/>
              <a:t>boucle + inputs similaires =&gt; Multithreading</a:t>
            </a:r>
          </a:p>
          <a:p>
            <a:pPr lvl="1"/>
            <a:endParaRPr lang="fr-CH" dirty="0"/>
          </a:p>
          <a:p>
            <a:pPr lvl="1"/>
            <a:endParaRPr lang="fr-CH" dirty="0" smtClean="0"/>
          </a:p>
          <a:p>
            <a:pPr lvl="1"/>
            <a:endParaRPr lang="fr-CH" dirty="0" smtClean="0"/>
          </a:p>
          <a:p>
            <a:pPr lvl="1"/>
            <a:endParaRPr lang="fr-CH" dirty="0"/>
          </a:p>
          <a:p>
            <a:pPr lvl="1"/>
            <a:endParaRPr lang="fr-CH" dirty="0" smtClean="0"/>
          </a:p>
          <a:p>
            <a:r>
              <a:rPr lang="fr-CH" dirty="0" smtClean="0"/>
              <a:t>Beaucoup moins de surcouche lorsqu’il faut communiquer avec toutes les entités.</a:t>
            </a:r>
          </a:p>
          <a:p>
            <a:pPr lvl="1"/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27" y="3448844"/>
            <a:ext cx="64293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29531"/>
            <a:ext cx="10515600" cy="1325563"/>
          </a:xfrm>
        </p:spPr>
        <p:txBody>
          <a:bodyPr/>
          <a:lstStyle/>
          <a:p>
            <a:r>
              <a:rPr lang="fr-CH" dirty="0" smtClean="0"/>
              <a:t>Update Manager : Désavantage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8" y="1284562"/>
            <a:ext cx="10515600" cy="4351338"/>
          </a:xfrm>
        </p:spPr>
        <p:txBody>
          <a:bodyPr/>
          <a:lstStyle/>
          <a:p>
            <a:r>
              <a:rPr lang="fr-CH" dirty="0" smtClean="0"/>
              <a:t>Maintenir le Buffer à jour</a:t>
            </a:r>
          </a:p>
          <a:p>
            <a:r>
              <a:rPr lang="fr-CH" dirty="0" smtClean="0"/>
              <a:t>Gestion des modifications lié à des événements extérieurs à la classe</a:t>
            </a:r>
          </a:p>
          <a:p>
            <a:pPr marL="0" indent="0">
              <a:buNone/>
            </a:pPr>
            <a:r>
              <a:rPr lang="fr-CH" dirty="0" smtClean="0"/>
              <a:t>(Balles tirée par les tourelles)</a:t>
            </a:r>
            <a:endParaRPr lang="fr-CH" dirty="0"/>
          </a:p>
          <a:p>
            <a:endParaRPr lang="fr-CH" dirty="0" smtClean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S’assurer que la mise à jour se fasse APRES l’update (Job System)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5" y="2837777"/>
            <a:ext cx="6829425" cy="9429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79621"/>
          <a:stretch/>
        </p:blipFill>
        <p:spPr>
          <a:xfrm>
            <a:off x="2262186" y="4318167"/>
            <a:ext cx="7667625" cy="78031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t="72503"/>
          <a:stretch/>
        </p:blipFill>
        <p:spPr>
          <a:xfrm>
            <a:off x="2262184" y="5098485"/>
            <a:ext cx="7667625" cy="1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188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130</Words>
  <Application>Microsoft Office PowerPoint</Application>
  <PresentationFormat>Grand écran</PresentationFormat>
  <Paragraphs>38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Tower Defense</vt:lpstr>
      <vt:lpstr>Objectifs initiaux</vt:lpstr>
      <vt:lpstr>Unity</vt:lpstr>
      <vt:lpstr>Choix dans l’architecture</vt:lpstr>
      <vt:lpstr>Update Manager : Script Classique</vt:lpstr>
      <vt:lpstr>Update Manager : Script Life Cycle</vt:lpstr>
      <vt:lpstr>Update Manager</vt:lpstr>
      <vt:lpstr>Update Manager Avantage</vt:lpstr>
      <vt:lpstr>Update Manager : Désavantage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</dc:title>
  <dc:creator>DURUZ Florian</dc:creator>
  <cp:lastModifiedBy>DURUZ Florian</cp:lastModifiedBy>
  <cp:revision>16</cp:revision>
  <dcterms:created xsi:type="dcterms:W3CDTF">2022-03-29T11:50:15Z</dcterms:created>
  <dcterms:modified xsi:type="dcterms:W3CDTF">2022-03-29T13:46:18Z</dcterms:modified>
</cp:coreProperties>
</file>