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5" r:id="rId1"/>
  </p:sldMasterIdLst>
  <p:sldIdLst>
    <p:sldId id="256" r:id="rId2"/>
    <p:sldId id="257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B5D20-188C-4F2E-AFD4-BCD39AA6323B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EEDAD-0A0B-47E8-8879-01278E92B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334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EEDAD-0A0B-47E8-8879-01278E92B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58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EEDAD-0A0B-47E8-8879-01278E92B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5374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EEDAD-0A0B-47E8-8879-01278E92B8C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703027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EEDAD-0A0B-47E8-8879-01278E92B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144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3/19/2019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EEDAD-0A0B-47E8-8879-01278E92B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796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3/19/2019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EEDAD-0A0B-47E8-8879-01278E92B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8640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EEDAD-0A0B-47E8-8879-01278E92B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7562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EEDAD-0A0B-47E8-8879-01278E92B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34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EEDAD-0A0B-47E8-8879-01278E92B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010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EEDAD-0A0B-47E8-8879-01278E92B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897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3/19/2019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EEDAD-0A0B-47E8-8879-01278E92B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783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EEDAD-0A0B-47E8-8879-01278E92B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354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3/19/2019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EEDAD-0A0B-47E8-8879-01278E92B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314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3/19/2019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EEDAD-0A0B-47E8-8879-01278E92B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464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3/19/2019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EEDAD-0A0B-47E8-8879-01278E92B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07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EEDAD-0A0B-47E8-8879-01278E92B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523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EEDAD-0A0B-47E8-8879-01278E92B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4193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4" r:id="rId9"/>
    <p:sldLayoutId id="2147483835" r:id="rId10"/>
    <p:sldLayoutId id="2147483836" r:id="rId11"/>
    <p:sldLayoutId id="2147483837" r:id="rId12"/>
    <p:sldLayoutId id="2147483838" r:id="rId13"/>
    <p:sldLayoutId id="2147483839" r:id="rId14"/>
    <p:sldLayoutId id="2147483840" r:id="rId15"/>
    <p:sldLayoutId id="2147483841" r:id="rId16"/>
    <p:sldLayoutId id="2147483842" r:id="rId17"/>
  </p:sldLayoutIdLst>
  <p:transition>
    <p:fade thruBlk="1"/>
  </p:transition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31370-869E-48DE-B08E-04E5553CCF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CS 451R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Commerce Project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 err="1">
                <a:solidFill>
                  <a:schemeClr val="tx1"/>
                </a:solidFill>
              </a:rPr>
              <a:t>SaveNScore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1775AC-3656-49A4-98AB-25D0A8B10F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Group 5</a:t>
            </a:r>
          </a:p>
        </p:txBody>
      </p:sp>
    </p:spTree>
    <p:extLst>
      <p:ext uri="{BB962C8B-B14F-4D97-AF65-F5344CB8AC3E}">
        <p14:creationId xmlns:p14="http://schemas.microsoft.com/office/powerpoint/2010/main" val="2356098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05FCC-E9B9-45D0-8CA7-3BA3E2944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Project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1AD85-918C-4485-858E-378849553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web application for Commerce Bank that allows customers to set budgetary goals in regards to saving</a:t>
            </a:r>
          </a:p>
          <a:p>
            <a:r>
              <a:rPr lang="en-US" dirty="0"/>
              <a:t>System requires gamification features; such as achievements, level systems, things like Fitbit and others of that nature</a:t>
            </a:r>
          </a:p>
          <a:p>
            <a:r>
              <a:rPr lang="en-US" dirty="0"/>
              <a:t>Database must be in SQL server or similar relational database</a:t>
            </a:r>
          </a:p>
          <a:p>
            <a:r>
              <a:rPr lang="en-US" dirty="0"/>
              <a:t>Responsive on smaller screens</a:t>
            </a:r>
          </a:p>
          <a:p>
            <a:r>
              <a:rPr lang="en-US" dirty="0"/>
              <a:t>Allows for multiple goals</a:t>
            </a:r>
          </a:p>
          <a:p>
            <a:r>
              <a:rPr lang="en-US" dirty="0"/>
              <a:t>Has a summary screen for customer</a:t>
            </a:r>
          </a:p>
          <a:p>
            <a:r>
              <a:rPr lang="en-US" dirty="0"/>
              <a:t>Different user roles such as family accounts</a:t>
            </a:r>
          </a:p>
          <a:p>
            <a:r>
              <a:rPr lang="en-US" dirty="0"/>
              <a:t>Functional login system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519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FFD12-AB28-4503-AC32-72573F10F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Our Design Choices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C4105-DDDE-4368-8C19-E3B8592B8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Server Language(s) and Framework</a:t>
            </a:r>
          </a:p>
          <a:p>
            <a:pPr lvl="1"/>
            <a:r>
              <a:rPr lang="en-US" dirty="0"/>
              <a:t>ASP.NET MVC </a:t>
            </a:r>
          </a:p>
          <a:p>
            <a:pPr lvl="1"/>
            <a:r>
              <a:rPr lang="en-US" dirty="0"/>
              <a:t>C#</a:t>
            </a:r>
          </a:p>
          <a:p>
            <a:pPr lvl="1"/>
            <a:r>
              <a:rPr lang="en-US" dirty="0"/>
              <a:t>ASP.net Identity for user authentication system</a:t>
            </a:r>
          </a:p>
          <a:p>
            <a:pPr lvl="2"/>
            <a:r>
              <a:rPr lang="en-US" dirty="0"/>
              <a:t>Already uses best practices for password protection and allows for two-factor authentication and external accounts. </a:t>
            </a:r>
          </a:p>
          <a:p>
            <a:r>
              <a:rPr lang="en-US" dirty="0"/>
              <a:t>Client Language(s) and Libraries</a:t>
            </a:r>
          </a:p>
          <a:p>
            <a:pPr lvl="1"/>
            <a:r>
              <a:rPr lang="en-US" dirty="0"/>
              <a:t>HTML, </a:t>
            </a:r>
            <a:r>
              <a:rPr lang="en-US" dirty="0" err="1"/>
              <a:t>Javacript</a:t>
            </a:r>
            <a:r>
              <a:rPr lang="en-US" dirty="0"/>
              <a:t>, CSS</a:t>
            </a:r>
          </a:p>
          <a:p>
            <a:pPr lvl="1"/>
            <a:r>
              <a:rPr lang="en-US" dirty="0"/>
              <a:t>Bootstrap for design framework</a:t>
            </a:r>
          </a:p>
          <a:p>
            <a:pPr lvl="1"/>
            <a:r>
              <a:rPr lang="en-US" dirty="0" err="1"/>
              <a:t>Jquery</a:t>
            </a:r>
            <a:r>
              <a:rPr lang="en-US" dirty="0"/>
              <a:t> for client-side scripting</a:t>
            </a:r>
          </a:p>
          <a:p>
            <a:r>
              <a:rPr lang="en-US" dirty="0"/>
              <a:t>Database</a:t>
            </a:r>
          </a:p>
          <a:p>
            <a:pPr lvl="1"/>
            <a:r>
              <a:rPr lang="en-US" dirty="0"/>
              <a:t>Microsoft SQL Server</a:t>
            </a:r>
          </a:p>
        </p:txBody>
      </p:sp>
    </p:spTree>
    <p:extLst>
      <p:ext uri="{BB962C8B-B14F-4D97-AF65-F5344CB8AC3E}">
        <p14:creationId xmlns:p14="http://schemas.microsoft.com/office/powerpoint/2010/main" val="1632277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544D2-20C1-4E36-B01E-603E5432C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General Design Mockup for Later Iterations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52DE926-F1B7-4E71-9C21-60A9209D24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13" y="2067709"/>
            <a:ext cx="8947149" cy="4165619"/>
          </a:xfrm>
        </p:spPr>
      </p:pic>
    </p:spTree>
    <p:extLst>
      <p:ext uri="{BB962C8B-B14F-4D97-AF65-F5344CB8AC3E}">
        <p14:creationId xmlns:p14="http://schemas.microsoft.com/office/powerpoint/2010/main" val="70947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0C82B-34AB-44CF-A9B4-C5EB8341B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Our Horizontal Prototype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32677-E624-4F12-A0A7-D4CD6F6F9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Features placeholder design for navigation and general testing</a:t>
            </a:r>
          </a:p>
          <a:p>
            <a:r>
              <a:rPr lang="en-US" dirty="0"/>
              <a:t>Ensures that our database has preliminary tables such as: </a:t>
            </a:r>
          </a:p>
          <a:p>
            <a:pPr lvl="1"/>
            <a:r>
              <a:rPr lang="en-US" dirty="0"/>
              <a:t>transactions </a:t>
            </a:r>
          </a:p>
          <a:p>
            <a:pPr lvl="1"/>
            <a:r>
              <a:rPr lang="en-US" dirty="0"/>
              <a:t>budget goals</a:t>
            </a:r>
          </a:p>
          <a:p>
            <a:pPr lvl="1"/>
            <a:r>
              <a:rPr lang="en-US" dirty="0"/>
              <a:t>users (luckily required little modification from the default generated by ASP.NET Identity)</a:t>
            </a:r>
          </a:p>
          <a:p>
            <a:pPr lvl="1"/>
            <a:r>
              <a:rPr lang="en-US" dirty="0"/>
              <a:t>individual accounts</a:t>
            </a:r>
          </a:p>
          <a:p>
            <a:r>
              <a:rPr lang="en-US" dirty="0"/>
              <a:t>Viability testing for ideas, like how easy it would be to handle user-submitted goals</a:t>
            </a:r>
          </a:p>
          <a:p>
            <a:r>
              <a:rPr lang="en-US" dirty="0"/>
              <a:t>Lacks AJAX requests for single-page server requests</a:t>
            </a:r>
          </a:p>
          <a:p>
            <a:r>
              <a:rPr lang="en-US" dirty="0"/>
              <a:t>Lacks gamification features beyond tentative plans</a:t>
            </a:r>
          </a:p>
        </p:txBody>
      </p:sp>
    </p:spTree>
    <p:extLst>
      <p:ext uri="{BB962C8B-B14F-4D97-AF65-F5344CB8AC3E}">
        <p14:creationId xmlns:p14="http://schemas.microsoft.com/office/powerpoint/2010/main" val="3468345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356CA-C165-4E40-98DF-7DAA33F64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Live Demo and Q&amp;A</a:t>
            </a:r>
          </a:p>
        </p:txBody>
      </p:sp>
    </p:spTree>
    <p:extLst>
      <p:ext uri="{BB962C8B-B14F-4D97-AF65-F5344CB8AC3E}">
        <p14:creationId xmlns:p14="http://schemas.microsoft.com/office/powerpoint/2010/main" val="27151753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andara">
      <a:maj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</TotalTime>
  <Words>223</Words>
  <Application>Microsoft Office PowerPoint</Application>
  <PresentationFormat>Widescreen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Candara</vt:lpstr>
      <vt:lpstr>Wingdings 3</vt:lpstr>
      <vt:lpstr>Ion</vt:lpstr>
      <vt:lpstr>CS 451R Commerce Project SaveNScore</vt:lpstr>
      <vt:lpstr>Project Requirements</vt:lpstr>
      <vt:lpstr>Our Design Choices</vt:lpstr>
      <vt:lpstr>General Design Mockup for Later Iterations</vt:lpstr>
      <vt:lpstr>Our Horizontal Prototype</vt:lpstr>
      <vt:lpstr>Live Demo and 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451 Commerce Project SaveNScore</dc:title>
  <dc:creator>Merrill, Donald R. (UMKC-Student)</dc:creator>
  <cp:lastModifiedBy>Merrill, Donald R. (UMKC-Student)</cp:lastModifiedBy>
  <cp:revision>26</cp:revision>
  <dcterms:created xsi:type="dcterms:W3CDTF">2019-03-19T20:11:22Z</dcterms:created>
  <dcterms:modified xsi:type="dcterms:W3CDTF">2019-03-19T22:02:53Z</dcterms:modified>
</cp:coreProperties>
</file>