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D20-188C-4F2E-AFD4-BCD39AA6323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30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1370-869E-48DE-B08E-04E5553CC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 451R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Commerce Project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SaveNScore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775AC-3656-49A4-98AB-25D0A8B1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Group 5</a:t>
            </a:r>
          </a:p>
          <a:p>
            <a:pPr algn="ctr"/>
            <a:r>
              <a:rPr lang="en-US" dirty="0"/>
              <a:t>Benjamin Rahman, Neil </a:t>
            </a:r>
            <a:r>
              <a:rPr lang="en-US" dirty="0" err="1"/>
              <a:t>pirch</a:t>
            </a:r>
            <a:r>
              <a:rPr lang="en-US" dirty="0"/>
              <a:t>, </a:t>
            </a:r>
            <a:r>
              <a:rPr lang="en-US"/>
              <a:t>Donald Merrill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5FCC-E9B9-45D0-8CA7-3BA3E294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AD85-918C-4485-858E-37884955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for Commerce Bank that allows customers to set budgetary goals in regards to saving</a:t>
            </a:r>
          </a:p>
          <a:p>
            <a:r>
              <a:rPr lang="en-US" dirty="0"/>
              <a:t>System requires gamification features; such as achievements, level systems, things like Fitbit and others of that nature</a:t>
            </a:r>
          </a:p>
          <a:p>
            <a:r>
              <a:rPr lang="en-US" dirty="0"/>
              <a:t>Database must be in SQL server or similar relational database</a:t>
            </a:r>
          </a:p>
          <a:p>
            <a:r>
              <a:rPr lang="en-US" dirty="0"/>
              <a:t>Responsive on smaller screens</a:t>
            </a:r>
          </a:p>
          <a:p>
            <a:r>
              <a:rPr lang="en-US" dirty="0"/>
              <a:t>Allows for multiple goals</a:t>
            </a:r>
          </a:p>
          <a:p>
            <a:r>
              <a:rPr lang="en-US" dirty="0"/>
              <a:t>Has a summary screen for customer</a:t>
            </a:r>
          </a:p>
          <a:p>
            <a:r>
              <a:rPr lang="en-US" dirty="0"/>
              <a:t>Different user roles such as family accounts</a:t>
            </a:r>
          </a:p>
          <a:p>
            <a:r>
              <a:rPr lang="en-US" dirty="0"/>
              <a:t>Functional login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FD12-AB28-4503-AC32-72573F1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4105-DDDE-4368-8C19-E3B8592B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Server Language(s) and Framework</a:t>
            </a:r>
          </a:p>
          <a:p>
            <a:pPr lvl="1"/>
            <a:r>
              <a:rPr lang="en-US" dirty="0"/>
              <a:t>ASP.NET MVC 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ASP.net Identity for user authentication system</a:t>
            </a:r>
          </a:p>
          <a:p>
            <a:pPr lvl="2"/>
            <a:r>
              <a:rPr lang="en-US" dirty="0"/>
              <a:t>Already uses best practices for password protection and allows for two-factor authentication and external accounts. </a:t>
            </a:r>
          </a:p>
          <a:p>
            <a:r>
              <a:rPr lang="en-US" dirty="0"/>
              <a:t>Client Language(s) and Libraries</a:t>
            </a:r>
          </a:p>
          <a:p>
            <a:pPr lvl="1"/>
            <a:r>
              <a:rPr lang="en-US" dirty="0"/>
              <a:t>HTML, </a:t>
            </a:r>
            <a:r>
              <a:rPr lang="en-US" dirty="0" err="1"/>
              <a:t>Javacript</a:t>
            </a:r>
            <a:r>
              <a:rPr lang="en-US" dirty="0"/>
              <a:t>, CSS</a:t>
            </a:r>
          </a:p>
          <a:p>
            <a:pPr lvl="1"/>
            <a:r>
              <a:rPr lang="en-US" dirty="0"/>
              <a:t>Bootstrap for design framework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as a client-side </a:t>
            </a:r>
            <a:r>
              <a:rPr lang="en-US"/>
              <a:t>scripting library</a:t>
            </a:r>
            <a:endParaRPr lang="en-US" dirty="0"/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16322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44D2-20C1-4E36-B01E-603E543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Design Mockup for Later Iterations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DE926-F1B7-4E71-9C21-60A9209D2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67709"/>
            <a:ext cx="8947149" cy="4165619"/>
          </a:xfrm>
        </p:spPr>
      </p:pic>
    </p:spTree>
    <p:extLst>
      <p:ext uri="{BB962C8B-B14F-4D97-AF65-F5344CB8AC3E}">
        <p14:creationId xmlns:p14="http://schemas.microsoft.com/office/powerpoint/2010/main" val="7094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C82B-34AB-44CF-A9B4-C5EB834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Horizontal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2677-E624-4F12-A0A7-D4CD6F6F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placeholder design for navigation and general testing</a:t>
            </a:r>
          </a:p>
          <a:p>
            <a:r>
              <a:rPr lang="en-US" dirty="0"/>
              <a:t>Ensures that our database has preliminary tables such as: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budget goals</a:t>
            </a:r>
          </a:p>
          <a:p>
            <a:pPr lvl="1"/>
            <a:r>
              <a:rPr lang="en-US" dirty="0"/>
              <a:t>users (luckily required little modification from the default generated by ASP.NET Identity)</a:t>
            </a:r>
          </a:p>
          <a:p>
            <a:pPr lvl="1"/>
            <a:r>
              <a:rPr lang="en-US" dirty="0"/>
              <a:t>individual accounts</a:t>
            </a:r>
          </a:p>
          <a:p>
            <a:r>
              <a:rPr lang="en-US" dirty="0"/>
              <a:t>Viability testing for ideas, like how easy it would be to handle user-submitted goals</a:t>
            </a:r>
          </a:p>
          <a:p>
            <a:r>
              <a:rPr lang="en-US" dirty="0"/>
              <a:t>Lacks AJAX requests for single-page server requests</a:t>
            </a:r>
          </a:p>
          <a:p>
            <a:r>
              <a:rPr lang="en-US" dirty="0"/>
              <a:t>Lacks gamification features beyond tentative plans</a:t>
            </a:r>
          </a:p>
        </p:txBody>
      </p:sp>
    </p:spTree>
    <p:extLst>
      <p:ext uri="{BB962C8B-B14F-4D97-AF65-F5344CB8AC3E}">
        <p14:creationId xmlns:p14="http://schemas.microsoft.com/office/powerpoint/2010/main" val="346834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56CA-C165-4E40-98DF-7DAA33F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Demo and Q&amp;A</a:t>
            </a:r>
          </a:p>
        </p:txBody>
      </p:sp>
    </p:spTree>
    <p:extLst>
      <p:ext uri="{BB962C8B-B14F-4D97-AF65-F5344CB8AC3E}">
        <p14:creationId xmlns:p14="http://schemas.microsoft.com/office/powerpoint/2010/main" val="271517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233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Wingdings 3</vt:lpstr>
      <vt:lpstr>Ion</vt:lpstr>
      <vt:lpstr>CS 451R Commerce Project SaveNScore</vt:lpstr>
      <vt:lpstr>Project Requirements</vt:lpstr>
      <vt:lpstr>Our Design Choices</vt:lpstr>
      <vt:lpstr>General Design Mockup for Later Iterations</vt:lpstr>
      <vt:lpstr>Our Horizontal Prototype</vt:lpstr>
      <vt:lpstr>Live Demo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451 Commerce Project SaveNScore</dc:title>
  <dc:creator>Merrill, Donald R. (UMKC-Student)</dc:creator>
  <cp:lastModifiedBy>Merrill, Donald R. (UMKC-Student)</cp:lastModifiedBy>
  <cp:revision>28</cp:revision>
  <dcterms:created xsi:type="dcterms:W3CDTF">2019-03-19T20:11:22Z</dcterms:created>
  <dcterms:modified xsi:type="dcterms:W3CDTF">2019-03-19T22:10:43Z</dcterms:modified>
</cp:coreProperties>
</file>