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D20-188C-4F2E-AFD4-BCD39AA6323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0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1370-869E-48DE-B08E-04E5553C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CS451R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Commerce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SaveNScore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75AC-3656-49A4-98AB-25D0A8B1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5</a:t>
            </a:r>
          </a:p>
          <a:p>
            <a:pPr algn="ctr"/>
            <a:r>
              <a:rPr lang="en-US" dirty="0"/>
              <a:t>Benjamin Rahman, Neil </a:t>
            </a:r>
            <a:r>
              <a:rPr lang="en-US" dirty="0" err="1"/>
              <a:t>pirch</a:t>
            </a:r>
            <a:r>
              <a:rPr lang="en-US" dirty="0"/>
              <a:t>, </a:t>
            </a:r>
            <a:r>
              <a:rPr lang="en-US"/>
              <a:t>Donald Merrill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FCC-E9B9-45D0-8CA7-3BA3E294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Requirements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D85-918C-4485-858E-37884955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web application for Commerce Bank that allows customers to set budgetary goals in regards to saving</a:t>
            </a:r>
          </a:p>
          <a:p>
            <a:r>
              <a:rPr lang="en-US" sz="2400" dirty="0"/>
              <a:t>System requires gamification features; such as achievements, level systems, things like Fitbit and others of that nature</a:t>
            </a:r>
          </a:p>
          <a:p>
            <a:r>
              <a:rPr lang="en-US" sz="2400" dirty="0"/>
              <a:t>Database must be in SQL server or similar relational database</a:t>
            </a:r>
          </a:p>
          <a:p>
            <a:r>
              <a:rPr lang="en-US" sz="2400" dirty="0"/>
              <a:t>Responsive on smaller screens</a:t>
            </a:r>
          </a:p>
          <a:p>
            <a:r>
              <a:rPr lang="en-US" sz="2400" dirty="0"/>
              <a:t>Has a summary screen for customer</a:t>
            </a:r>
          </a:p>
          <a:p>
            <a:r>
              <a:rPr lang="en-US" sz="2400" dirty="0"/>
              <a:t>Functional 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D12-AB28-4503-AC32-72573F1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Design Choices: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105-DDDE-4368-8C19-E3B8592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Server Language(s) and Framework</a:t>
            </a:r>
          </a:p>
          <a:p>
            <a:pPr lvl="1"/>
            <a:r>
              <a:rPr lang="en-US" sz="2400" dirty="0"/>
              <a:t>ASP.NET MVC </a:t>
            </a:r>
          </a:p>
          <a:p>
            <a:pPr lvl="1"/>
            <a:r>
              <a:rPr lang="en-US" sz="2400" dirty="0"/>
              <a:t>C#</a:t>
            </a:r>
          </a:p>
          <a:p>
            <a:pPr lvl="1"/>
            <a:r>
              <a:rPr lang="en-US" sz="2400" dirty="0"/>
              <a:t>ASP.net Identity for user authentication system</a:t>
            </a:r>
          </a:p>
          <a:p>
            <a:pPr lvl="2"/>
            <a:r>
              <a:rPr lang="en-US" sz="2400" dirty="0"/>
              <a:t>Already uses best practices for password protection and allows for two-factor authentication and external accounts. </a:t>
            </a:r>
          </a:p>
          <a:p>
            <a:r>
              <a:rPr lang="en-US" sz="2800" dirty="0"/>
              <a:t>Database</a:t>
            </a:r>
          </a:p>
          <a:p>
            <a:pPr lvl="1"/>
            <a:r>
              <a:rPr lang="en-US" sz="2400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6322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D12-AB28-4503-AC32-72573F1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Design Choices: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105-DDDE-4368-8C19-E3B8592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Client Language(s) and Libraries</a:t>
            </a:r>
          </a:p>
          <a:p>
            <a:pPr lvl="1"/>
            <a:r>
              <a:rPr lang="en-US" sz="2400" dirty="0"/>
              <a:t>Used Bootstrap for design framework</a:t>
            </a:r>
          </a:p>
          <a:p>
            <a:pPr lvl="1"/>
            <a:r>
              <a:rPr lang="en-US" sz="2400" dirty="0"/>
              <a:t>Implemented other Front End Graphics using a mix of CSHTML, </a:t>
            </a:r>
            <a:r>
              <a:rPr lang="en-US" sz="2400" dirty="0" err="1"/>
              <a:t>Javacript</a:t>
            </a:r>
            <a:r>
              <a:rPr lang="en-US" sz="2400" dirty="0"/>
              <a:t>, AJAX, CSS</a:t>
            </a:r>
          </a:p>
          <a:p>
            <a:pPr lvl="1"/>
            <a:r>
              <a:rPr lang="en-US" sz="2400" dirty="0" err="1"/>
              <a:t>Jquery</a:t>
            </a:r>
            <a:r>
              <a:rPr lang="en-US" sz="2400" dirty="0"/>
              <a:t> as a client-side scripting library</a:t>
            </a:r>
          </a:p>
        </p:txBody>
      </p:sp>
    </p:spTree>
    <p:extLst>
      <p:ext uri="{BB962C8B-B14F-4D97-AF65-F5344CB8AC3E}">
        <p14:creationId xmlns:p14="http://schemas.microsoft.com/office/powerpoint/2010/main" val="2292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Login required to read or write data</a:t>
            </a:r>
          </a:p>
          <a:p>
            <a:r>
              <a:rPr lang="en-US" sz="2800" dirty="0"/>
              <a:t>User is required to have a bank account to unlock all features</a:t>
            </a:r>
          </a:p>
          <a:p>
            <a:r>
              <a:rPr lang="en-US" sz="2800" dirty="0"/>
              <a:t>Three types of bank accounts</a:t>
            </a:r>
          </a:p>
          <a:p>
            <a:pPr lvl="1"/>
            <a:r>
              <a:rPr lang="en-US" sz="2600" dirty="0"/>
              <a:t>Checking, Savings, &amp; Credit Card</a:t>
            </a:r>
          </a:p>
          <a:p>
            <a:r>
              <a:rPr lang="en-US" sz="2800" dirty="0"/>
              <a:t>Once the User has set up their bank account, they may attach any number of Goals to that account</a:t>
            </a:r>
          </a:p>
          <a:p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3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Offers two types of Goals</a:t>
            </a:r>
          </a:p>
          <a:p>
            <a:pPr lvl="1"/>
            <a:r>
              <a:rPr lang="en-US" sz="2400" dirty="0"/>
              <a:t>Save By Date</a:t>
            </a:r>
          </a:p>
          <a:p>
            <a:pPr lvl="1"/>
            <a:r>
              <a:rPr lang="en-US" sz="2400" dirty="0"/>
              <a:t>Recurring</a:t>
            </a:r>
            <a:endParaRPr lang="en-US" dirty="0"/>
          </a:p>
          <a:p>
            <a:r>
              <a:rPr lang="en-US" sz="2600" dirty="0"/>
              <a:t>Goals are updated each time a transaction is added to a bank account</a:t>
            </a:r>
          </a:p>
          <a:p>
            <a:r>
              <a:rPr lang="en-US" sz="2400" dirty="0"/>
              <a:t>Offers Gamification by way of the Achievements Feature</a:t>
            </a:r>
            <a:endParaRPr lang="en-US" dirty="0"/>
          </a:p>
          <a:p>
            <a:pPr lvl="1"/>
            <a:r>
              <a:rPr lang="en-US" sz="2400" dirty="0"/>
              <a:t>Eight total achievements are unlockable</a:t>
            </a:r>
          </a:p>
          <a:p>
            <a:r>
              <a:rPr lang="en-US" sz="2600" dirty="0"/>
              <a:t>Offers data visualization of bank account activity</a:t>
            </a:r>
          </a:p>
        </p:txBody>
      </p:sp>
    </p:spTree>
    <p:extLst>
      <p:ext uri="{BB962C8B-B14F-4D97-AF65-F5344CB8AC3E}">
        <p14:creationId xmlns:p14="http://schemas.microsoft.com/office/powerpoint/2010/main" val="178900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800" dirty="0"/>
              <a:t>Importance of balancing short-term planning and the big picture</a:t>
            </a:r>
            <a:endParaRPr lang="en-US"/>
          </a:p>
          <a:p>
            <a:r>
              <a:rPr lang="en-US" sz="2800" dirty="0"/>
              <a:t>Need for concise communication between team members when determining design details and technology</a:t>
            </a:r>
          </a:p>
          <a:p>
            <a:r>
              <a:rPr lang="en-US" sz="2800" dirty="0"/>
              <a:t>The importance of integrating sub-components early (or earlier) in the 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480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56CA-C165-4E40-98DF-7DAA33F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271517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  CS451R Commerce Project SaveNScore</vt:lpstr>
      <vt:lpstr>Project Requirements Met</vt:lpstr>
      <vt:lpstr>Our Design Choices: Back-End</vt:lpstr>
      <vt:lpstr>Our Design Choices: Front-End</vt:lpstr>
      <vt:lpstr>Final Product Overview</vt:lpstr>
      <vt:lpstr>Final Product Overview</vt:lpstr>
      <vt:lpstr>What We Learned</vt:lpstr>
      <vt:lpstr>Live 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 Commerce Project SaveNScore</dc:title>
  <dc:creator>Merrill, Donald R. (UMKC-Student)</dc:creator>
  <cp:lastModifiedBy>Merrill, Donald R. (UMKC-Student)</cp:lastModifiedBy>
  <cp:revision>297</cp:revision>
  <dcterms:created xsi:type="dcterms:W3CDTF">2019-03-19T20:11:22Z</dcterms:created>
  <dcterms:modified xsi:type="dcterms:W3CDTF">2019-05-06T04:15:19Z</dcterms:modified>
</cp:coreProperties>
</file>