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5" r:id="rId7"/>
    <p:sldId id="267" r:id="rId8"/>
    <p:sldId id="266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C672-0E18-3932-EBC9-49765EB86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8B66B-996A-B9FB-BBA7-0F96FED09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7A51-FD47-C297-5EEC-33BBBDF9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1501-C134-A5C8-125B-C93F91F2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8800-1E7C-058C-A647-57DC49EC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23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74ED-8923-7911-C00E-D73F684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7F336-8B6E-AD51-3EB7-DD793A1D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2C68-4BB3-B724-FD1A-F481E0F0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DE69-2599-95DF-BD5C-2AA5B7D1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B51E-3D8C-38E3-7799-5A334403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D80BF-6AF0-5B3C-692E-57C1E5440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11EA2-FEA0-E880-D9C3-39A8E32D9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2C7B-7048-7E4F-8228-83F632C6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7DEA-02EC-3D8B-75AB-E378E287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D104-1234-A6DE-9761-9B0F386A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6525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B636-2F9B-E2B0-D069-08567822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92F1-B138-DE02-5C95-B4DAFF6C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308E-26C1-E604-2CA7-733D2682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6A9F-10AB-6F73-A944-5AF79FE8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851D-0CA0-E922-E6A2-3C58815B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78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5276-B2DD-DFE8-2D26-DE5ECA2B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9C3FA-2BAD-3627-DD36-6DBE7FBB5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1A3C-B58F-696A-689D-0639A028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23E64-9FCA-D395-9742-BC132C0C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3CCB-F1CD-A70A-478E-CB669671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68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34A8-042F-E9E3-A375-46D0D5F3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9F22-9ACA-E9FD-1DC2-7DF82BFA9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D30F-ACDF-66B5-CBAC-8BDF121F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D177C-2D9D-C097-17A3-7FB69556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1D7B9-CB80-D18F-FE2F-76AE8F0F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E6F8B-D51D-3A98-B17B-66033FB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755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65A5-C777-0C69-6DC8-451D6624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94EF-3F71-0F21-2FD2-06E2B948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4643-316C-ECF2-0087-6107208D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DBFB2-762F-1155-0FF7-08FE753FC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0C353-EB4E-4772-060A-1D0378BB8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099B1-BE94-7DD0-7A7C-24184D45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A08F7-ABF0-D161-5AF5-F2CAB9B5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30F1B-3595-9CB7-F0DB-4D9590DD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068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9F7F-55F3-47BC-64D5-07F9CA42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31AF2-6BD6-44BF-68F3-E816BE85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39EFD-4CED-68A9-691A-63038438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196F5-2FDB-F8CB-A36D-912B5E6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965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2FA30-0699-AC22-C3B8-CDF7F5C8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6C564-93FF-C9D7-D414-1B6B795F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E00E0-7486-B7D5-9BAF-830F5476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748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D045-744A-A311-567E-0BDDE75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5943-8890-22DF-280E-C4973BA2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0C8CD-6F2F-294A-B3A1-51AC611F6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CD034-1C2C-AFED-BF05-CCB1EA68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A773-33E3-83D6-D4BA-349ADE3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BEE2-9E39-6897-58FA-2695F9FF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786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89FE-654F-27F7-78DE-67E14FED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2F13-E96A-AF24-FC94-9D14D45F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AC550-9401-6864-C480-57D902C0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2F07-101A-2127-1EDD-BA8E0621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6F995-4905-CD58-6764-7AB5C3E3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1521-8F94-C52C-43A9-1EC6D2EA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3209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C9EEC-3F49-CA8D-3F01-62282FC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262F-7F14-B960-B628-5DD788CE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6832-9F93-1EC9-49E3-E512ABDE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047D-1301-4995-B91D-582226C3B66C}" type="datetimeFigureOut">
              <a:rPr lang="en-AE" smtClean="0"/>
              <a:t>28/01/2023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D5C2-5F34-AA72-A463-06CDA5E0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1443-26D6-DA11-063E-2418FA870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215E-72EE-4F04-B0B4-5FF5E92D0B3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672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140522-A7B1-AE05-95DB-29BAC232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57FA6-20EE-DF6D-972F-CA337CEF019A}"/>
              </a:ext>
            </a:extLst>
          </p:cNvPr>
          <p:cNvSpPr txBox="1"/>
          <p:nvPr/>
        </p:nvSpPr>
        <p:spPr>
          <a:xfrm>
            <a:off x="3379695" y="1690688"/>
            <a:ext cx="4690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2$ RING</a:t>
            </a:r>
            <a:endParaRPr lang="en-AE" sz="9600" dirty="0">
              <a:latin typeface="Algerian" panose="04020705040A02060702" pitchFamily="82" charset="0"/>
            </a:endParaRPr>
          </a:p>
        </p:txBody>
      </p:sp>
      <p:sp>
        <p:nvSpPr>
          <p:cNvPr id="7" name="Rectangle 6">
            <a:hlinkClick r:id="rId2" action="ppaction://hlinksldjump">
              <a:snd r:embed="rId3" name="coin.wav"/>
            </a:hlinkClick>
            <a:extLst>
              <a:ext uri="{FF2B5EF4-FFF2-40B4-BE49-F238E27FC236}">
                <a16:creationId xmlns:a16="http://schemas.microsoft.com/office/drawing/2014/main" id="{675ECCE4-94DD-EF9C-BF8A-01164C83F2E4}"/>
              </a:ext>
            </a:extLst>
          </p:cNvPr>
          <p:cNvSpPr/>
          <p:nvPr/>
        </p:nvSpPr>
        <p:spPr>
          <a:xfrm>
            <a:off x="3524213" y="3107112"/>
            <a:ext cx="4401671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play!!!1111!!111!!1!!</a:t>
            </a:r>
            <a:endParaRPr lang="en-AE" dirty="0"/>
          </a:p>
        </p:txBody>
      </p:sp>
      <p:sp>
        <p:nvSpPr>
          <p:cNvPr id="8" name="Rectangle 7">
            <a:hlinkClick r:id="rId4" action="ppaction://hlinksldjump" highlightClick="1">
              <a:snd r:embed="rId3" name="coin.wav"/>
            </a:hlinkClick>
            <a:extLst>
              <a:ext uri="{FF2B5EF4-FFF2-40B4-BE49-F238E27FC236}">
                <a16:creationId xmlns:a16="http://schemas.microsoft.com/office/drawing/2014/main" id="{AB7EAC80-EBD0-CD61-E7EB-B330DA7FB8C7}"/>
              </a:ext>
            </a:extLst>
          </p:cNvPr>
          <p:cNvSpPr/>
          <p:nvPr/>
        </p:nvSpPr>
        <p:spPr>
          <a:xfrm>
            <a:off x="3524213" y="4830008"/>
            <a:ext cx="4401671" cy="174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tutorial11!!111!!!11!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944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B46C-6FD7-C600-5CB7-C800A28D2C5E}"/>
              </a:ext>
            </a:extLst>
          </p:cNvPr>
          <p:cNvSpPr txBox="1"/>
          <p:nvPr/>
        </p:nvSpPr>
        <p:spPr>
          <a:xfrm>
            <a:off x="3648808" y="1503485"/>
            <a:ext cx="24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not making a tutorial</a:t>
            </a:r>
            <a:endParaRPr lang="en-AE" dirty="0"/>
          </a:p>
        </p:txBody>
      </p:sp>
      <p:sp>
        <p:nvSpPr>
          <p:cNvPr id="3" name="Arrow: Left 2">
            <a:hlinkClick r:id="rId2" action="ppaction://hlinksldjump" highlightClick="1">
              <a:snd r:embed="rId3" name="coin.wav"/>
            </a:hlinkClick>
            <a:extLst>
              <a:ext uri="{FF2B5EF4-FFF2-40B4-BE49-F238E27FC236}">
                <a16:creationId xmlns:a16="http://schemas.microsoft.com/office/drawing/2014/main" id="{27E3CB19-2F21-B430-3FE1-31A544DBD3F3}"/>
              </a:ext>
            </a:extLst>
          </p:cNvPr>
          <p:cNvSpPr/>
          <p:nvPr/>
        </p:nvSpPr>
        <p:spPr>
          <a:xfrm>
            <a:off x="167054" y="79131"/>
            <a:ext cx="1679331" cy="98473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824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84822A-51BF-A2D0-47A4-85C3594DC279}"/>
              </a:ext>
            </a:extLst>
          </p:cNvPr>
          <p:cNvSpPr txBox="1"/>
          <p:nvPr/>
        </p:nvSpPr>
        <p:spPr>
          <a:xfrm>
            <a:off x="633908" y="1736567"/>
            <a:ext cx="10716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Algerian" panose="04020705040A02060702" pitchFamily="82" charset="0"/>
              </a:rPr>
              <a:t>EEEEEEEEEEEEEEE</a:t>
            </a:r>
            <a:endParaRPr lang="en-AE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CF5D2D-BB9E-796F-3BED-B3C99AB542AC}"/>
              </a:ext>
            </a:extLst>
          </p:cNvPr>
          <p:cNvSpPr/>
          <p:nvPr/>
        </p:nvSpPr>
        <p:spPr>
          <a:xfrm>
            <a:off x="184638" y="4343400"/>
            <a:ext cx="2198077" cy="2162908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500855-E70C-BD9F-B3EF-D70E76324B1D}"/>
              </a:ext>
            </a:extLst>
          </p:cNvPr>
          <p:cNvCxnSpPr>
            <a:cxnSpLocks/>
          </p:cNvCxnSpPr>
          <p:nvPr/>
        </p:nvCxnSpPr>
        <p:spPr>
          <a:xfrm>
            <a:off x="2646485" y="4404946"/>
            <a:ext cx="0" cy="2101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2F725D3-A6EB-42A3-F6F1-1C239332BEE1}"/>
              </a:ext>
            </a:extLst>
          </p:cNvPr>
          <p:cNvSpPr/>
          <p:nvPr/>
        </p:nvSpPr>
        <p:spPr>
          <a:xfrm>
            <a:off x="2382715" y="3587262"/>
            <a:ext cx="527539" cy="756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8BD1FF-EF2D-C44E-ABDC-54DB26C8D27D}"/>
              </a:ext>
            </a:extLst>
          </p:cNvPr>
          <p:cNvSpPr/>
          <p:nvPr/>
        </p:nvSpPr>
        <p:spPr>
          <a:xfrm>
            <a:off x="6923942" y="3538903"/>
            <a:ext cx="2751993" cy="2664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8C4E8-71D0-B27F-F8F8-131D7C716173}"/>
              </a:ext>
            </a:extLst>
          </p:cNvPr>
          <p:cNvCxnSpPr/>
          <p:nvPr/>
        </p:nvCxnSpPr>
        <p:spPr>
          <a:xfrm>
            <a:off x="7710854" y="4088423"/>
            <a:ext cx="580292" cy="46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82287B-1BF0-C666-0DC8-309DD25253D0}"/>
              </a:ext>
            </a:extLst>
          </p:cNvPr>
          <p:cNvCxnSpPr/>
          <p:nvPr/>
        </p:nvCxnSpPr>
        <p:spPr>
          <a:xfrm flipH="1">
            <a:off x="8475785" y="4088423"/>
            <a:ext cx="351692" cy="46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32F4CE7-1F1A-A8BA-A021-FA4520D7CD56}"/>
              </a:ext>
            </a:extLst>
          </p:cNvPr>
          <p:cNvSpPr/>
          <p:nvPr/>
        </p:nvSpPr>
        <p:spPr>
          <a:xfrm>
            <a:off x="7477859" y="4404946"/>
            <a:ext cx="580292" cy="624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7BC472-69B8-9025-FA7E-A87E751F99F0}"/>
              </a:ext>
            </a:extLst>
          </p:cNvPr>
          <p:cNvSpPr/>
          <p:nvPr/>
        </p:nvSpPr>
        <p:spPr>
          <a:xfrm>
            <a:off x="8651631" y="4475284"/>
            <a:ext cx="580292" cy="553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E251D9-B7FE-25B6-2CE0-D926A44D8443}"/>
              </a:ext>
            </a:extLst>
          </p:cNvPr>
          <p:cNvSpPr/>
          <p:nvPr/>
        </p:nvSpPr>
        <p:spPr>
          <a:xfrm>
            <a:off x="7622931" y="4554415"/>
            <a:ext cx="281354" cy="3165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1FC9BB-4740-2279-C8C6-DF42521FBFDB}"/>
              </a:ext>
            </a:extLst>
          </p:cNvPr>
          <p:cNvSpPr/>
          <p:nvPr/>
        </p:nvSpPr>
        <p:spPr>
          <a:xfrm>
            <a:off x="8827477" y="4624754"/>
            <a:ext cx="272561" cy="3165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0835CDC-3AE2-CF7B-5C52-69B45AC3D536}"/>
              </a:ext>
            </a:extLst>
          </p:cNvPr>
          <p:cNvSpPr/>
          <p:nvPr/>
        </p:nvSpPr>
        <p:spPr>
          <a:xfrm>
            <a:off x="7737231" y="5002823"/>
            <a:ext cx="1116627" cy="770044"/>
          </a:xfrm>
          <a:custGeom>
            <a:avLst/>
            <a:gdLst>
              <a:gd name="connsiteX0" fmla="*/ 105507 w 1116627"/>
              <a:gd name="connsiteY0" fmla="*/ 756139 h 770044"/>
              <a:gd name="connsiteX1" fmla="*/ 114300 w 1116627"/>
              <a:gd name="connsiteY1" fmla="*/ 712177 h 770044"/>
              <a:gd name="connsiteX2" fmla="*/ 140677 w 1116627"/>
              <a:gd name="connsiteY2" fmla="*/ 509954 h 770044"/>
              <a:gd name="connsiteX3" fmla="*/ 184638 w 1116627"/>
              <a:gd name="connsiteY3" fmla="*/ 351692 h 770044"/>
              <a:gd name="connsiteX4" fmla="*/ 307731 w 1116627"/>
              <a:gd name="connsiteY4" fmla="*/ 131885 h 770044"/>
              <a:gd name="connsiteX5" fmla="*/ 395654 w 1116627"/>
              <a:gd name="connsiteY5" fmla="*/ 70339 h 770044"/>
              <a:gd name="connsiteX6" fmla="*/ 562707 w 1116627"/>
              <a:gd name="connsiteY6" fmla="*/ 0 h 770044"/>
              <a:gd name="connsiteX7" fmla="*/ 888023 w 1116627"/>
              <a:gd name="connsiteY7" fmla="*/ 316523 h 770044"/>
              <a:gd name="connsiteX8" fmla="*/ 958361 w 1116627"/>
              <a:gd name="connsiteY8" fmla="*/ 404446 h 770044"/>
              <a:gd name="connsiteX9" fmla="*/ 1011115 w 1116627"/>
              <a:gd name="connsiteY9" fmla="*/ 518746 h 770044"/>
              <a:gd name="connsiteX10" fmla="*/ 1099038 w 1116627"/>
              <a:gd name="connsiteY10" fmla="*/ 668215 h 770044"/>
              <a:gd name="connsiteX11" fmla="*/ 1107831 w 1116627"/>
              <a:gd name="connsiteY11" fmla="*/ 703385 h 770044"/>
              <a:gd name="connsiteX12" fmla="*/ 958361 w 1116627"/>
              <a:gd name="connsiteY12" fmla="*/ 764931 h 770044"/>
              <a:gd name="connsiteX13" fmla="*/ 457200 w 1116627"/>
              <a:gd name="connsiteY13" fmla="*/ 729762 h 770044"/>
              <a:gd name="connsiteX14" fmla="*/ 298938 w 1116627"/>
              <a:gd name="connsiteY14" fmla="*/ 712177 h 770044"/>
              <a:gd name="connsiteX15" fmla="*/ 0 w 1116627"/>
              <a:gd name="connsiteY15" fmla="*/ 712177 h 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6627" h="770044">
                <a:moveTo>
                  <a:pt x="105507" y="756139"/>
                </a:moveTo>
                <a:cubicBezTo>
                  <a:pt x="108438" y="741485"/>
                  <a:pt x="112187" y="726971"/>
                  <a:pt x="114300" y="712177"/>
                </a:cubicBezTo>
                <a:cubicBezTo>
                  <a:pt x="123914" y="644882"/>
                  <a:pt x="127658" y="576674"/>
                  <a:pt x="140677" y="509954"/>
                </a:cubicBezTo>
                <a:cubicBezTo>
                  <a:pt x="151162" y="456216"/>
                  <a:pt x="167324" y="403634"/>
                  <a:pt x="184638" y="351692"/>
                </a:cubicBezTo>
                <a:cubicBezTo>
                  <a:pt x="210708" y="273483"/>
                  <a:pt x="250353" y="192283"/>
                  <a:pt x="307731" y="131885"/>
                </a:cubicBezTo>
                <a:cubicBezTo>
                  <a:pt x="332371" y="105948"/>
                  <a:pt x="364593" y="88088"/>
                  <a:pt x="395654" y="70339"/>
                </a:cubicBezTo>
                <a:cubicBezTo>
                  <a:pt x="444053" y="42682"/>
                  <a:pt x="509495" y="19955"/>
                  <a:pt x="562707" y="0"/>
                </a:cubicBezTo>
                <a:cubicBezTo>
                  <a:pt x="700518" y="107185"/>
                  <a:pt x="740876" y="132588"/>
                  <a:pt x="888023" y="316523"/>
                </a:cubicBezTo>
                <a:cubicBezTo>
                  <a:pt x="911469" y="345831"/>
                  <a:pt x="938846" y="372386"/>
                  <a:pt x="958361" y="404446"/>
                </a:cubicBezTo>
                <a:cubicBezTo>
                  <a:pt x="980179" y="440290"/>
                  <a:pt x="991368" y="481720"/>
                  <a:pt x="1011115" y="518746"/>
                </a:cubicBezTo>
                <a:cubicBezTo>
                  <a:pt x="1038317" y="569749"/>
                  <a:pt x="1069730" y="618392"/>
                  <a:pt x="1099038" y="668215"/>
                </a:cubicBezTo>
                <a:cubicBezTo>
                  <a:pt x="1101969" y="679938"/>
                  <a:pt x="1105461" y="691535"/>
                  <a:pt x="1107831" y="703385"/>
                </a:cubicBezTo>
                <a:cubicBezTo>
                  <a:pt x="1128767" y="808063"/>
                  <a:pt x="1124174" y="755720"/>
                  <a:pt x="958361" y="764931"/>
                </a:cubicBezTo>
                <a:cubicBezTo>
                  <a:pt x="791307" y="753208"/>
                  <a:pt x="621412" y="762607"/>
                  <a:pt x="457200" y="729762"/>
                </a:cubicBezTo>
                <a:cubicBezTo>
                  <a:pt x="391498" y="716621"/>
                  <a:pt x="387916" y="714070"/>
                  <a:pt x="298938" y="712177"/>
                </a:cubicBezTo>
                <a:cubicBezTo>
                  <a:pt x="199315" y="710057"/>
                  <a:pt x="99646" y="712177"/>
                  <a:pt x="0" y="7121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Rectangle 2">
            <a:hlinkClick r:id="rId2" action="ppaction://hlinksldjump" highlightClick="1">
              <a:snd r:embed="rId3" name="laser.wav"/>
            </a:hlinkClick>
            <a:extLst>
              <a:ext uri="{FF2B5EF4-FFF2-40B4-BE49-F238E27FC236}">
                <a16:creationId xmlns:a16="http://schemas.microsoft.com/office/drawing/2014/main" id="{C2B4610B-BABB-F16C-C84C-73773D2D60A7}"/>
              </a:ext>
            </a:extLst>
          </p:cNvPr>
          <p:cNvSpPr/>
          <p:nvPr/>
        </p:nvSpPr>
        <p:spPr>
          <a:xfrm>
            <a:off x="3719146" y="833071"/>
            <a:ext cx="2984988" cy="17672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42D11-BAAC-77BD-5875-C539608CA0B5}"/>
              </a:ext>
            </a:extLst>
          </p:cNvPr>
          <p:cNvSpPr txBox="1"/>
          <p:nvPr/>
        </p:nvSpPr>
        <p:spPr>
          <a:xfrm flipH="1">
            <a:off x="4475285" y="1784838"/>
            <a:ext cx="162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 enemy!</a:t>
            </a:r>
            <a:endParaRPr lang="en-AE" dirty="0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A28FD964-5508-1CBC-F807-16A53D3C8CBB}"/>
              </a:ext>
            </a:extLst>
          </p:cNvPr>
          <p:cNvSpPr/>
          <p:nvPr/>
        </p:nvSpPr>
        <p:spPr>
          <a:xfrm>
            <a:off x="4749312" y="967153"/>
            <a:ext cx="536330" cy="817685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995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CF5D2D-BB9E-796F-3BED-B3C99AB542AC}"/>
              </a:ext>
            </a:extLst>
          </p:cNvPr>
          <p:cNvSpPr/>
          <p:nvPr/>
        </p:nvSpPr>
        <p:spPr>
          <a:xfrm>
            <a:off x="184638" y="4343400"/>
            <a:ext cx="2198077" cy="2162908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500855-E70C-BD9F-B3EF-D70E76324B1D}"/>
              </a:ext>
            </a:extLst>
          </p:cNvPr>
          <p:cNvCxnSpPr>
            <a:cxnSpLocks/>
          </p:cNvCxnSpPr>
          <p:nvPr/>
        </p:nvCxnSpPr>
        <p:spPr>
          <a:xfrm flipH="1" flipV="1">
            <a:off x="4659923" y="3103685"/>
            <a:ext cx="1755596" cy="111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2F725D3-A6EB-42A3-F6F1-1C239332BEE1}"/>
              </a:ext>
            </a:extLst>
          </p:cNvPr>
          <p:cNvSpPr/>
          <p:nvPr/>
        </p:nvSpPr>
        <p:spPr>
          <a:xfrm rot="7584197">
            <a:off x="6493885" y="3965331"/>
            <a:ext cx="527539" cy="756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8BD1FF-EF2D-C44E-ABDC-54DB26C8D27D}"/>
              </a:ext>
            </a:extLst>
          </p:cNvPr>
          <p:cNvSpPr/>
          <p:nvPr/>
        </p:nvSpPr>
        <p:spPr>
          <a:xfrm>
            <a:off x="6923942" y="3538903"/>
            <a:ext cx="2751993" cy="26640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8C4E8-71D0-B27F-F8F8-131D7C716173}"/>
              </a:ext>
            </a:extLst>
          </p:cNvPr>
          <p:cNvCxnSpPr/>
          <p:nvPr/>
        </p:nvCxnSpPr>
        <p:spPr>
          <a:xfrm>
            <a:off x="7710854" y="4088423"/>
            <a:ext cx="580292" cy="46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82287B-1BF0-C666-0DC8-309DD25253D0}"/>
              </a:ext>
            </a:extLst>
          </p:cNvPr>
          <p:cNvCxnSpPr/>
          <p:nvPr/>
        </p:nvCxnSpPr>
        <p:spPr>
          <a:xfrm flipH="1">
            <a:off x="8475785" y="4088423"/>
            <a:ext cx="351692" cy="46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32F4CE7-1F1A-A8BA-A021-FA4520D7CD56}"/>
              </a:ext>
            </a:extLst>
          </p:cNvPr>
          <p:cNvSpPr/>
          <p:nvPr/>
        </p:nvSpPr>
        <p:spPr>
          <a:xfrm>
            <a:off x="7477859" y="4404946"/>
            <a:ext cx="580292" cy="624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7BC472-69B8-9025-FA7E-A87E751F99F0}"/>
              </a:ext>
            </a:extLst>
          </p:cNvPr>
          <p:cNvSpPr/>
          <p:nvPr/>
        </p:nvSpPr>
        <p:spPr>
          <a:xfrm>
            <a:off x="8651631" y="4475284"/>
            <a:ext cx="580292" cy="553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0835CDC-3AE2-CF7B-5C52-69B45AC3D536}"/>
              </a:ext>
            </a:extLst>
          </p:cNvPr>
          <p:cNvSpPr/>
          <p:nvPr/>
        </p:nvSpPr>
        <p:spPr>
          <a:xfrm>
            <a:off x="7737231" y="5002823"/>
            <a:ext cx="1116627" cy="770044"/>
          </a:xfrm>
          <a:custGeom>
            <a:avLst/>
            <a:gdLst>
              <a:gd name="connsiteX0" fmla="*/ 105507 w 1116627"/>
              <a:gd name="connsiteY0" fmla="*/ 756139 h 770044"/>
              <a:gd name="connsiteX1" fmla="*/ 114300 w 1116627"/>
              <a:gd name="connsiteY1" fmla="*/ 712177 h 770044"/>
              <a:gd name="connsiteX2" fmla="*/ 140677 w 1116627"/>
              <a:gd name="connsiteY2" fmla="*/ 509954 h 770044"/>
              <a:gd name="connsiteX3" fmla="*/ 184638 w 1116627"/>
              <a:gd name="connsiteY3" fmla="*/ 351692 h 770044"/>
              <a:gd name="connsiteX4" fmla="*/ 307731 w 1116627"/>
              <a:gd name="connsiteY4" fmla="*/ 131885 h 770044"/>
              <a:gd name="connsiteX5" fmla="*/ 395654 w 1116627"/>
              <a:gd name="connsiteY5" fmla="*/ 70339 h 770044"/>
              <a:gd name="connsiteX6" fmla="*/ 562707 w 1116627"/>
              <a:gd name="connsiteY6" fmla="*/ 0 h 770044"/>
              <a:gd name="connsiteX7" fmla="*/ 888023 w 1116627"/>
              <a:gd name="connsiteY7" fmla="*/ 316523 h 770044"/>
              <a:gd name="connsiteX8" fmla="*/ 958361 w 1116627"/>
              <a:gd name="connsiteY8" fmla="*/ 404446 h 770044"/>
              <a:gd name="connsiteX9" fmla="*/ 1011115 w 1116627"/>
              <a:gd name="connsiteY9" fmla="*/ 518746 h 770044"/>
              <a:gd name="connsiteX10" fmla="*/ 1099038 w 1116627"/>
              <a:gd name="connsiteY10" fmla="*/ 668215 h 770044"/>
              <a:gd name="connsiteX11" fmla="*/ 1107831 w 1116627"/>
              <a:gd name="connsiteY11" fmla="*/ 703385 h 770044"/>
              <a:gd name="connsiteX12" fmla="*/ 958361 w 1116627"/>
              <a:gd name="connsiteY12" fmla="*/ 764931 h 770044"/>
              <a:gd name="connsiteX13" fmla="*/ 457200 w 1116627"/>
              <a:gd name="connsiteY13" fmla="*/ 729762 h 770044"/>
              <a:gd name="connsiteX14" fmla="*/ 298938 w 1116627"/>
              <a:gd name="connsiteY14" fmla="*/ 712177 h 770044"/>
              <a:gd name="connsiteX15" fmla="*/ 0 w 1116627"/>
              <a:gd name="connsiteY15" fmla="*/ 712177 h 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6627" h="770044">
                <a:moveTo>
                  <a:pt x="105507" y="756139"/>
                </a:moveTo>
                <a:cubicBezTo>
                  <a:pt x="108438" y="741485"/>
                  <a:pt x="112187" y="726971"/>
                  <a:pt x="114300" y="712177"/>
                </a:cubicBezTo>
                <a:cubicBezTo>
                  <a:pt x="123914" y="644882"/>
                  <a:pt x="127658" y="576674"/>
                  <a:pt x="140677" y="509954"/>
                </a:cubicBezTo>
                <a:cubicBezTo>
                  <a:pt x="151162" y="456216"/>
                  <a:pt x="167324" y="403634"/>
                  <a:pt x="184638" y="351692"/>
                </a:cubicBezTo>
                <a:cubicBezTo>
                  <a:pt x="210708" y="273483"/>
                  <a:pt x="250353" y="192283"/>
                  <a:pt x="307731" y="131885"/>
                </a:cubicBezTo>
                <a:cubicBezTo>
                  <a:pt x="332371" y="105948"/>
                  <a:pt x="364593" y="88088"/>
                  <a:pt x="395654" y="70339"/>
                </a:cubicBezTo>
                <a:cubicBezTo>
                  <a:pt x="444053" y="42682"/>
                  <a:pt x="509495" y="19955"/>
                  <a:pt x="562707" y="0"/>
                </a:cubicBezTo>
                <a:cubicBezTo>
                  <a:pt x="700518" y="107185"/>
                  <a:pt x="740876" y="132588"/>
                  <a:pt x="888023" y="316523"/>
                </a:cubicBezTo>
                <a:cubicBezTo>
                  <a:pt x="911469" y="345831"/>
                  <a:pt x="938846" y="372386"/>
                  <a:pt x="958361" y="404446"/>
                </a:cubicBezTo>
                <a:cubicBezTo>
                  <a:pt x="980179" y="440290"/>
                  <a:pt x="991368" y="481720"/>
                  <a:pt x="1011115" y="518746"/>
                </a:cubicBezTo>
                <a:cubicBezTo>
                  <a:pt x="1038317" y="569749"/>
                  <a:pt x="1069730" y="618392"/>
                  <a:pt x="1099038" y="668215"/>
                </a:cubicBezTo>
                <a:cubicBezTo>
                  <a:pt x="1101969" y="679938"/>
                  <a:pt x="1105461" y="691535"/>
                  <a:pt x="1107831" y="703385"/>
                </a:cubicBezTo>
                <a:cubicBezTo>
                  <a:pt x="1128767" y="808063"/>
                  <a:pt x="1124174" y="755720"/>
                  <a:pt x="958361" y="764931"/>
                </a:cubicBezTo>
                <a:cubicBezTo>
                  <a:pt x="791307" y="753208"/>
                  <a:pt x="621412" y="762607"/>
                  <a:pt x="457200" y="729762"/>
                </a:cubicBezTo>
                <a:cubicBezTo>
                  <a:pt x="391498" y="716621"/>
                  <a:pt x="387916" y="714070"/>
                  <a:pt x="298938" y="712177"/>
                </a:cubicBezTo>
                <a:cubicBezTo>
                  <a:pt x="199315" y="710057"/>
                  <a:pt x="99646" y="712177"/>
                  <a:pt x="0" y="7121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CDAF3F0F-D026-99C2-0B82-809628433262}"/>
              </a:ext>
            </a:extLst>
          </p:cNvPr>
          <p:cNvSpPr/>
          <p:nvPr/>
        </p:nvSpPr>
        <p:spPr>
          <a:xfrm>
            <a:off x="7531281" y="4280403"/>
            <a:ext cx="479180" cy="87333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165F9E66-417D-FD5A-55E1-6CAD061E9A4D}"/>
              </a:ext>
            </a:extLst>
          </p:cNvPr>
          <p:cNvSpPr/>
          <p:nvPr/>
        </p:nvSpPr>
        <p:spPr>
          <a:xfrm>
            <a:off x="8752743" y="4371414"/>
            <a:ext cx="395650" cy="81730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3906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9E5C6-B7F5-BE5F-9E91-3F3338F82699}"/>
              </a:ext>
            </a:extLst>
          </p:cNvPr>
          <p:cNvSpPr txBox="1"/>
          <p:nvPr/>
        </p:nvSpPr>
        <p:spPr>
          <a:xfrm>
            <a:off x="4352192" y="2215662"/>
            <a:ext cx="3114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BOSS</a:t>
            </a:r>
            <a:endParaRPr lang="en-AE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7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ue Star Background Cheap Buy, Save 40% | jlcatj.gob.mx">
            <a:extLst>
              <a:ext uri="{FF2B5EF4-FFF2-40B4-BE49-F238E27FC236}">
                <a16:creationId xmlns:a16="http://schemas.microsoft.com/office/drawing/2014/main" id="{2AD07145-B285-425E-108A-D1D2DE1F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3" action="ppaction://hlinksldjump" highlightClick="1">
              <a:snd r:embed="rId4" name="laser.wav"/>
            </a:hlinkClick>
            <a:extLst>
              <a:ext uri="{FF2B5EF4-FFF2-40B4-BE49-F238E27FC236}">
                <a16:creationId xmlns:a16="http://schemas.microsoft.com/office/drawing/2014/main" id="{7FA91144-7FCE-F895-FA5F-305D263F5046}"/>
              </a:ext>
            </a:extLst>
          </p:cNvPr>
          <p:cNvSpPr/>
          <p:nvPr/>
        </p:nvSpPr>
        <p:spPr>
          <a:xfrm>
            <a:off x="4009292" y="287948"/>
            <a:ext cx="2984988" cy="17672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ED466-09E8-F3F6-9827-BEC9BC24242E}"/>
              </a:ext>
            </a:extLst>
          </p:cNvPr>
          <p:cNvSpPr txBox="1"/>
          <p:nvPr/>
        </p:nvSpPr>
        <p:spPr>
          <a:xfrm flipH="1">
            <a:off x="4765431" y="1239715"/>
            <a:ext cx="162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 enemy!</a:t>
            </a:r>
            <a:endParaRPr lang="en-AE" dirty="0"/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AEC19285-1F4F-BB7D-5BE5-AE169FE16FA3}"/>
              </a:ext>
            </a:extLst>
          </p:cNvPr>
          <p:cNvSpPr/>
          <p:nvPr/>
        </p:nvSpPr>
        <p:spPr>
          <a:xfrm>
            <a:off x="5039458" y="422030"/>
            <a:ext cx="536330" cy="817685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1026" name="Picture 2" descr="Elden Beast | Elden Ring Wiki">
            <a:extLst>
              <a:ext uri="{FF2B5EF4-FFF2-40B4-BE49-F238E27FC236}">
                <a16:creationId xmlns:a16="http://schemas.microsoft.com/office/drawing/2014/main" id="{6563DDD4-9404-A3B2-035D-06E16E21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91" y="3782890"/>
            <a:ext cx="2303829" cy="27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87AE5A7-1981-89D4-2FB4-9E16E696C7FC}"/>
              </a:ext>
            </a:extLst>
          </p:cNvPr>
          <p:cNvSpPr/>
          <p:nvPr/>
        </p:nvSpPr>
        <p:spPr>
          <a:xfrm>
            <a:off x="278180" y="3991708"/>
            <a:ext cx="2198077" cy="2162908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014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ue Star Background Cheap Buy, Save 40% | jlcatj.gob.mx">
            <a:extLst>
              <a:ext uri="{FF2B5EF4-FFF2-40B4-BE49-F238E27FC236}">
                <a16:creationId xmlns:a16="http://schemas.microsoft.com/office/drawing/2014/main" id="{2AD07145-B285-425E-108A-D1D2DE1F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2" cy="696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ED466-09E8-F3F6-9827-BEC9BC24242E}"/>
              </a:ext>
            </a:extLst>
          </p:cNvPr>
          <p:cNvSpPr txBox="1"/>
          <p:nvPr/>
        </p:nvSpPr>
        <p:spPr>
          <a:xfrm flipH="1">
            <a:off x="4765431" y="1239715"/>
            <a:ext cx="162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en-AE" dirty="0"/>
          </a:p>
        </p:txBody>
      </p:sp>
      <p:pic>
        <p:nvPicPr>
          <p:cNvPr id="1026" name="Picture 2" descr="Elden Beast | Elden Ring Wiki">
            <a:extLst>
              <a:ext uri="{FF2B5EF4-FFF2-40B4-BE49-F238E27FC236}">
                <a16:creationId xmlns:a16="http://schemas.microsoft.com/office/drawing/2014/main" id="{6563DDD4-9404-A3B2-035D-06E16E21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277" y="703385"/>
            <a:ext cx="114543" cy="58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87AE5A7-1981-89D4-2FB4-9E16E696C7FC}"/>
              </a:ext>
            </a:extLst>
          </p:cNvPr>
          <p:cNvSpPr/>
          <p:nvPr/>
        </p:nvSpPr>
        <p:spPr>
          <a:xfrm>
            <a:off x="278180" y="3991708"/>
            <a:ext cx="2198077" cy="2162908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575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EB1EB-50DA-8E0D-8AA2-B0286E073711}"/>
              </a:ext>
            </a:extLst>
          </p:cNvPr>
          <p:cNvSpPr txBox="1"/>
          <p:nvPr/>
        </p:nvSpPr>
        <p:spPr>
          <a:xfrm>
            <a:off x="1907931" y="1802423"/>
            <a:ext cx="777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YAY! YOU WIN!!!!!!!!!!!!!!!!!!!!!!!!!!</a:t>
            </a:r>
            <a:endParaRPr lang="en-AE" sz="4000" dirty="0">
              <a:latin typeface="Algerian" panose="04020705040A02060702" pitchFamily="82" charset="0"/>
            </a:endParaRPr>
          </a:p>
        </p:txBody>
      </p:sp>
      <p:sp>
        <p:nvSpPr>
          <p:cNvPr id="3" name="Rectangle 2">
            <a:hlinkClick r:id="rId2" action="ppaction://hlinksldjump" highlightClick="1">
              <a:snd r:embed="rId3" name="coin.wav"/>
            </a:hlinkClick>
            <a:extLst>
              <a:ext uri="{FF2B5EF4-FFF2-40B4-BE49-F238E27FC236}">
                <a16:creationId xmlns:a16="http://schemas.microsoft.com/office/drawing/2014/main" id="{67BF6A97-4B0E-A80C-640D-5F25A70B4C6B}"/>
              </a:ext>
            </a:extLst>
          </p:cNvPr>
          <p:cNvSpPr/>
          <p:nvPr/>
        </p:nvSpPr>
        <p:spPr>
          <a:xfrm>
            <a:off x="2980593" y="2926108"/>
            <a:ext cx="4642338" cy="32707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E7D91-4494-56FD-7A83-C4847977403C}"/>
              </a:ext>
            </a:extLst>
          </p:cNvPr>
          <p:cNvSpPr txBox="1"/>
          <p:nvPr/>
        </p:nvSpPr>
        <p:spPr>
          <a:xfrm>
            <a:off x="4088423" y="4376812"/>
            <a:ext cx="37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main menu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2881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0E213-0625-F6DB-C23B-786519BFF635}"/>
              </a:ext>
            </a:extLst>
          </p:cNvPr>
          <p:cNvSpPr txBox="1"/>
          <p:nvPr/>
        </p:nvSpPr>
        <p:spPr>
          <a:xfrm>
            <a:off x="3982915" y="1441938"/>
            <a:ext cx="28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to the tutorial!!!!!</a:t>
            </a:r>
            <a:endParaRPr lang="en-AE" dirty="0"/>
          </a:p>
        </p:txBody>
      </p:sp>
      <p:sp>
        <p:nvSpPr>
          <p:cNvPr id="4" name="Arrow: Left 3">
            <a:hlinkClick r:id="rId2" action="ppaction://hlinksldjump" highlightClick="1">
              <a:snd r:embed="rId3" name="coin.wav"/>
            </a:hlinkClick>
            <a:extLst>
              <a:ext uri="{FF2B5EF4-FFF2-40B4-BE49-F238E27FC236}">
                <a16:creationId xmlns:a16="http://schemas.microsoft.com/office/drawing/2014/main" id="{BBE18936-428A-E627-7F7E-A0A684DB5FA2}"/>
              </a:ext>
            </a:extLst>
          </p:cNvPr>
          <p:cNvSpPr/>
          <p:nvPr/>
        </p:nvSpPr>
        <p:spPr>
          <a:xfrm>
            <a:off x="167054" y="79131"/>
            <a:ext cx="1679331" cy="98473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293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Leong Essa</dc:creator>
  <cp:lastModifiedBy>Dominic Leong Essa</cp:lastModifiedBy>
  <cp:revision>2</cp:revision>
  <dcterms:created xsi:type="dcterms:W3CDTF">2023-01-27T14:45:02Z</dcterms:created>
  <dcterms:modified xsi:type="dcterms:W3CDTF">2023-01-28T05:58:37Z</dcterms:modified>
</cp:coreProperties>
</file>