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03967FD-FB96-493F-AA3C-61896F5A5BD1}">
          <p14:sldIdLst>
            <p14:sldId id="256"/>
            <p14:sldId id="259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B6521-9C1E-42D3-B3B1-7687F893730D}" type="datetimeFigureOut">
              <a:rPr lang="en-US" smtClean="0"/>
              <a:t>05/20/19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29C48-6782-4362-BBD5-40F69C14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0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B644-1A93-4B32-A848-D0C24A05B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6938B-F9ED-4BA0-A5FC-2BF9D6AA4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3B5A2-7B73-4E95-80DC-AFFFE153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7E2-61BB-4CE7-8636-F5521D9C512C}" type="datetime1">
              <a:rPr lang="en-US" smtClean="0"/>
              <a:t>05/20/19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583E-25CB-4D14-82FE-A47C7F3F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9B3E8-324D-44E2-9D25-F5674D8A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4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6C46-20DE-458B-9FD8-F41FDC84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F50F0-17F0-4477-AF41-7C43C1571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63AF-83A7-4622-8417-12359B2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96B8-6BAC-4251-ABFF-A8A4B4A83C55}" type="datetime1">
              <a:rPr lang="en-US" smtClean="0"/>
              <a:t>05/20/19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BEE3-8ADB-40B4-873F-B34CD554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7756-62A8-4B53-B15D-65988856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BD708-E2CF-4949-87AD-560578E73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5A8D9-58DD-43D2-BC08-8DAA08882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1A412-63F7-481B-8D23-B8FD89F8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FE46-86BB-4B1E-BF2C-5418977448BC}" type="datetime1">
              <a:rPr lang="en-US" smtClean="0"/>
              <a:t>05/20/19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CF21-EA42-4D56-8F1D-73B3F912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0EE5-5FB7-47E0-9279-71570C1F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DAA3-8D7D-4D6F-873B-6A596450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6B9A-D62C-4FA4-AC39-8944AA0B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121E-B448-41F7-A255-DD939CF9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FDD5-F114-4911-8230-B79EC258738B}" type="datetime1">
              <a:rPr lang="en-US" smtClean="0"/>
              <a:t>05/20/19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9D36-9B39-410E-B067-AADDA55F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CC16-4062-4E24-B9A7-74539989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5D61-E26C-4912-9EF6-86733948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E8479-C5C9-4D97-A32B-BE26F482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40558-8C9F-4325-8289-A7DFA72D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429D-CCC9-4F5E-A521-A6CBD82CAA17}" type="datetime1">
              <a:rPr lang="en-US" smtClean="0"/>
              <a:t>05/20/19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BD35-B26C-4927-AFAE-A4CECFD7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BC87-3E0A-41DB-BD99-79A9A29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3CA8-DC3E-450C-A34E-E8F6D33D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93C2-DE4D-4B15-837F-C16A43F46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BB842-95B6-462C-9DA8-F1ACF309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A73F-F39C-472E-B93C-0EE8021E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50E-7FC3-4D30-8A2E-D8F0DA2B5694}" type="datetime1">
              <a:rPr lang="en-US" smtClean="0"/>
              <a:t>05/20/19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2071-4F39-4E6C-A5D2-E7E563BD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E7B56-504A-4EED-B5AC-55C49686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549B-119F-4B36-91E5-9036F720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E824-33A5-475B-B7C2-5F641363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5D0EA-CC70-41CB-9800-FD908A61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4C62E-2B4E-4C83-B9A6-927CE2450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7B82B-90DA-4C0D-A9A3-BF2511B8E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A1226-9541-4F65-9141-379DDB60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31BD-732D-4ED9-B4B9-106A6537C3C6}" type="datetime1">
              <a:rPr lang="en-US" smtClean="0"/>
              <a:t>05/20/19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41896-5BC4-4B8E-9FFD-59885C9F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303C3-8C1A-429C-B673-2F18C4A3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D596-11FB-470B-B332-5F3F9057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224FE-9634-4AE4-9807-6D4A4135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2B52-BA97-4A56-B762-DBDCF3CE8391}" type="datetime1">
              <a:rPr lang="en-US" smtClean="0"/>
              <a:t>05/20/19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3A705-B217-4EF0-AD53-E5CD4EF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8273E-5A61-4EF1-B72C-AFA5A6F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7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5AC16-9D01-43BB-A2CB-7B4B4863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0058-04D6-4D81-9FD6-80A4379FC286}" type="datetime1">
              <a:rPr lang="en-US" smtClean="0"/>
              <a:t>05/20/19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9907E-0483-4121-B3E4-54E0CCE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DDC24-333E-49B5-B8E8-5031208D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0B71-CE27-48A6-A32C-E870A37D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BF37-EA2B-405B-AE45-B9DD91D4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CB19-104E-4BF2-8DD1-59126D46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094A6-90A9-4661-82CA-869EF4AF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0312-243A-4364-8E84-9AF35E316D71}" type="datetime1">
              <a:rPr lang="en-US" smtClean="0"/>
              <a:t>05/20/19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E5E5F-A88B-4A9E-BB62-A7D8C16F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8D0C-063F-4125-87B9-F10E01F8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66F4-A87F-4DB1-891A-A3E7599C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7798B-B665-440A-9EBC-DA08111DB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DB359-636F-4CB8-A5DF-83B753D5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44805-8B13-416C-AAA7-C98FC7F4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DFF-58E4-46E4-8E8B-76853841FB2D}" type="datetime1">
              <a:rPr lang="en-US" smtClean="0"/>
              <a:t>05/20/19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8EECB-1695-44BD-9041-D4F9DAE0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2B88B-5F1F-4EEB-9C52-F4A686EE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D1F2F-8D0A-4436-B35B-419AA4AE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8D90-C879-4A0F-8CC2-A12A501FE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BF4F-B05E-47B0-81A2-7D2693584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4413-A917-4EE7-98CE-6CA6E9E15031}" type="datetime1">
              <a:rPr lang="en-US" smtClean="0"/>
              <a:t>05/20/19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912A-22E0-4FC5-B664-87EB3609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1D35-8144-407D-8DE5-18C9A9EB4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9D41-15AE-4AAC-A1EF-7961C36CD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3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GeocodersComparison/geodata/html_frames/Bost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1AA8-5FC3-430C-9D94-2489D6AD8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Geocoding Explorations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F773A-BD71-42F4-8D53-6E11DB87A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…or, trying to answer: “Where are the bounding boxes coming from?”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FE722-3DE4-46D6-AA5C-896AD697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9144000" cy="365125"/>
          </a:xfrm>
        </p:spPr>
        <p:txBody>
          <a:bodyPr/>
          <a:lstStyle/>
          <a:p>
            <a:r>
              <a:rPr lang="en-US" sz="1600" b="1" dirty="0"/>
              <a:t>Cat Chenal – </a:t>
            </a:r>
            <a:r>
              <a:rPr lang="en-US" sz="1600" b="1" dirty="0" err="1"/>
              <a:t>PostGres</a:t>
            </a:r>
            <a:r>
              <a:rPr lang="en-US" sz="1600" b="1" dirty="0"/>
              <a:t> Women NYC presentation May, 23, 2019</a:t>
            </a:r>
          </a:p>
        </p:txBody>
      </p:sp>
    </p:spTree>
    <p:extLst>
      <p:ext uri="{BB962C8B-B14F-4D97-AF65-F5344CB8AC3E}">
        <p14:creationId xmlns:p14="http://schemas.microsoft.com/office/powerpoint/2010/main" val="387353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39E5-286C-4176-8554-69183754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found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817B0-E659-4A6E-BD87-0617DA4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09560B-3905-45FE-8230-8F6D1A448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557"/>
            <a:ext cx="10515600" cy="4308406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Boston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2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04CB-6707-40E7-A36A-0C385B79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Problem: 3D &gt; 2D, i.e. mapping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A8C13B-C647-4E36-AEFE-03E18FA59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0" y="845453"/>
            <a:ext cx="5647739" cy="56477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694C8-4229-4B37-989C-89F26396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</p:spTree>
    <p:extLst>
      <p:ext uri="{BB962C8B-B14F-4D97-AF65-F5344CB8AC3E}">
        <p14:creationId xmlns:p14="http://schemas.microsoft.com/office/powerpoint/2010/main" val="267710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B030-253C-481D-A5B9-D703E6BE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44B9-9677-411B-9041-87557A7E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845E4-EE9C-45C0-8FB2-F577882A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Cat Chenal – PostGres Women NYC presentation May, 23, 2019</a:t>
            </a:r>
          </a:p>
        </p:txBody>
      </p:sp>
    </p:spTree>
    <p:extLst>
      <p:ext uri="{BB962C8B-B14F-4D97-AF65-F5344CB8AC3E}">
        <p14:creationId xmlns:p14="http://schemas.microsoft.com/office/powerpoint/2010/main" val="168426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Geocoding Explorations in Python</vt:lpstr>
      <vt:lpstr>What I found</vt:lpstr>
      <vt:lpstr>Main Problem: 3D &gt; 2D, i.e. mapping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Geocoding Explorations in Python</dc:title>
  <dc:creator>Cat Chenal</dc:creator>
  <cp:lastModifiedBy>Cat Chenal</cp:lastModifiedBy>
  <cp:revision>5</cp:revision>
  <dcterms:created xsi:type="dcterms:W3CDTF">2019-05-20T13:52:23Z</dcterms:created>
  <dcterms:modified xsi:type="dcterms:W3CDTF">2019-05-20T15:05:20Z</dcterms:modified>
</cp:coreProperties>
</file>