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11"/>
  </p:normalViewPr>
  <p:slideViewPr>
    <p:cSldViewPr snapToGrid="0">
      <p:cViewPr varScale="1">
        <p:scale>
          <a:sx n="128" d="100"/>
          <a:sy n="128" d="100"/>
        </p:scale>
        <p:origin x="1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2B72-9860-80E8-A558-13593AAD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61A79-5D18-105D-D88A-0FCA7BB31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A3D7-EB9B-D402-E653-83C8A109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C1F2-6837-E950-94C8-3CC3F59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E95E-B9CB-7D10-7BC4-7228A2F1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A2CA-3810-A4FF-B7F3-2F453F76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638B-A7D7-8459-4457-BF208A02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B91B-BA70-20FB-DBC9-ED92E69A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9DCD-0B6B-0880-AE8A-517486BA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395E-EDB5-FDBB-CB87-22989A75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0A5EE-3B51-F071-D3A3-70A5C3FB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309DC-E178-22F1-00F5-22FA5C4A7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8315-08AA-752E-92DA-44CC1C4E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99FE-4568-0076-9A1D-721364E3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194B-70E0-0103-B4E1-FA0111B2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CD78-6400-E9CA-7A71-B9F016E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EF1C-B04F-EB00-8586-8324ADF3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411F-93E3-B003-76A9-BAF919B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10EC-E091-B8B2-3E4E-D5D074DE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DEA6-40B6-D1A4-49AD-52D78BA5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86E0-90A8-BA55-F9EB-923E46FF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24E5-1C7B-47D7-38BC-6E2975BB9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6CC2-14C1-88B1-91B3-5985DA5B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6CDC-DA08-561F-E4E7-C19B830B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E3BD-C763-6B1A-DFCA-D1F84600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D087-1613-2E47-D175-12C28A5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FE79-5AAB-D011-FA01-7CFFD0297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26488-80B4-E1F2-AF99-F2E22573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F0D1B-F4A8-A2A6-AE21-E93820DD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CB37-1433-B3FF-E33C-36587B0F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31BB-500E-06D9-839D-A70913FD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5840-6C26-DEA9-87D1-9F4E31E6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C1C21-8AE4-B049-6B98-F2E4588B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2A7C2-C2B3-1F66-38B5-31078C11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46637-D12B-3DC5-7D2E-BD0FFE248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E2F3E-29AC-AEF8-19C7-DC0202CE0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CED59-722E-54A6-FA38-FCCD7464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D507B-5A1A-B874-6767-4E0AF1C2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BAAE8-12BB-A010-D8AD-C418EBB3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F92F-8FBE-E707-55B6-BCC4388F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7993D-4937-EDF5-E66B-09F26CBA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82D11-9F76-E980-3A2B-E87974E2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C3409-720A-804D-D00F-1D1545F0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43A9F-D9FB-DE51-7759-355A167B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A1484-E893-7F23-2DEB-E01F609B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84062-FD4A-1750-224C-EABB7F43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88A9-7FE2-DA25-8730-4D846C49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5805-A25A-9DCF-B4A0-A2A8496E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21F83-1C6C-9F1E-F422-338CF63CC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B68F8-D7B7-8C9F-8B09-120C459E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E684-5195-632D-29BA-7DD69E4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7804-C4D8-2872-6A6D-ABFF8ED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C498-9D06-5A5B-07B0-F339F225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26C6F-3C80-077B-42F3-D3D84AE5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A63C-D24D-ECA4-8C83-037BF450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52391-F1C7-E612-6F68-F75E646E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C8C0-8C7A-1C43-484F-B6F15421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3848-007A-14A2-103B-1D0CE3A6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16847-0E38-C039-E32C-E42B8A1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518C-F286-288D-54C3-007E211B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6353-198F-9C7A-EA70-CECF00F4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7408-D929-9F49-B98F-A3B07ECF015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3BD3-009E-5414-0F0B-A72E58C09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DE0F-1BF5-DF81-BADB-A09266B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8D0E-FF4C-3E4F-A999-3336B0B91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nepura/python_GunnerLab/tree/ma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928C1-70F1-914F-8DBE-96098D9A07DD}"/>
              </a:ext>
            </a:extLst>
          </p:cNvPr>
          <p:cNvSpPr/>
          <p:nvPr/>
        </p:nvSpPr>
        <p:spPr>
          <a:xfrm>
            <a:off x="3910563" y="593604"/>
            <a:ext cx="2365513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ms_analysis_run.py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ms_analysis.py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F331FA-50F8-2431-F2F6-085CB67B4927}"/>
              </a:ext>
            </a:extLst>
          </p:cNvPr>
          <p:cNvSpPr/>
          <p:nvPr/>
        </p:nvSpPr>
        <p:spPr>
          <a:xfrm>
            <a:off x="332559" y="594976"/>
            <a:ext cx="2365513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ms_out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3A0083-B9A9-8682-A5E3-E4AFAECC6C6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698072" y="1080622"/>
            <a:ext cx="1212491" cy="1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54B6DC-A50C-D2F5-C40D-0C3DA6BB5FF5}"/>
              </a:ext>
            </a:extLst>
          </p:cNvPr>
          <p:cNvSpPr/>
          <p:nvPr/>
        </p:nvSpPr>
        <p:spPr>
          <a:xfrm>
            <a:off x="7706886" y="594976"/>
            <a:ext cx="4182315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mcce2gmx_conversion_mohamed.py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MCCEtoGromacsConverter.py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E5162-DCC0-0D77-3639-563D37EFC5A3}"/>
              </a:ext>
            </a:extLst>
          </p:cNvPr>
          <p:cNvSpPr txBox="1"/>
          <p:nvPr/>
        </p:nvSpPr>
        <p:spPr>
          <a:xfrm>
            <a:off x="2673425" y="1567639"/>
            <a:ext cx="4839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sampling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# of microstates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MCCE microstate PDBs in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MCCE step2_out 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E76DE-EA2E-CF83-DB5F-ED9D71C2B5FE}"/>
              </a:ext>
            </a:extLst>
          </p:cNvPr>
          <p:cNvSpPr txBox="1"/>
          <p:nvPr/>
        </p:nvSpPr>
        <p:spPr>
          <a:xfrm>
            <a:off x="7853438" y="1582582"/>
            <a:ext cx="3889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pymembrane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environment!!!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MCCE microstate PDBs for CDC use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Microstate PDBs in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PDB format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2086E-9BBC-5F63-C18A-718DB1ED9BE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76076" y="1080622"/>
            <a:ext cx="1430810" cy="1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234ECF-BF70-5700-2052-E7B24826F0F7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9798041" y="2321246"/>
            <a:ext cx="0" cy="1138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3C79CA9-36D3-8113-220C-7773EBCE663E}"/>
              </a:ext>
            </a:extLst>
          </p:cNvPr>
          <p:cNvSpPr/>
          <p:nvPr/>
        </p:nvSpPr>
        <p:spPr>
          <a:xfrm>
            <a:off x="7706883" y="3460236"/>
            <a:ext cx="4182315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cdc_mcce_microstates_Oct19.py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6A201-F0BB-5768-4A8A-65E618D896BC}"/>
              </a:ext>
            </a:extLst>
          </p:cNvPr>
          <p:cNvSpPr txBox="1"/>
          <p:nvPr/>
        </p:nvSpPr>
        <p:spPr>
          <a:xfrm>
            <a:off x="7389146" y="4434271"/>
            <a:ext cx="4802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pymembrane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environment!!!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CDC calculation for microstate PDBs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energy shift for every CHL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E2573-4BE0-9FCD-E72B-1B86E2256E89}"/>
              </a:ext>
            </a:extLst>
          </p:cNvPr>
          <p:cNvSpPr txBox="1"/>
          <p:nvPr/>
        </p:nvSpPr>
        <p:spPr>
          <a:xfrm>
            <a:off x="6670423" y="5934670"/>
            <a:ext cx="5521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Task: </a:t>
            </a:r>
          </a:p>
          <a:p>
            <a:pPr algn="ctr"/>
            <a:r>
              <a:rPr lang="en-US" dirty="0"/>
              <a:t>Integrate MCCE microstates + conversion + CDC</a:t>
            </a:r>
          </a:p>
          <a:p>
            <a:pPr algn="ctr"/>
            <a:r>
              <a:rPr lang="en-US" dirty="0"/>
              <a:t>into one package that can be run via terminal commands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C6AA1D-A212-C4B3-C7E7-2CA86A003077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4764583" y="2321246"/>
            <a:ext cx="5033458" cy="11380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D302-C416-903B-B78E-DE480C9CCD09}"/>
              </a:ext>
            </a:extLst>
          </p:cNvPr>
          <p:cNvSpPr/>
          <p:nvPr/>
        </p:nvSpPr>
        <p:spPr>
          <a:xfrm>
            <a:off x="2673425" y="3459336"/>
            <a:ext cx="4182315" cy="9740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vectorMS.py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pPr algn="ctr"/>
            <a:r>
              <a:rPr lang="en-US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vectorMS_free.py</a:t>
            </a:r>
            <a:endParaRPr 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9FD059-A32E-917E-C9C9-F26676BA434D}"/>
              </a:ext>
            </a:extLst>
          </p:cNvPr>
          <p:cNvSpPr txBox="1"/>
          <p:nvPr/>
        </p:nvSpPr>
        <p:spPr>
          <a:xfrm>
            <a:off x="2500180" y="4425318"/>
            <a:ext cx="45288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 matrix (microstate # vs residue #),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elements are the residue conformer #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containing all residues and conformer #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microstate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CCFEE-475C-5CB1-2493-80A9231A0E07}"/>
              </a:ext>
            </a:extLst>
          </p:cNvPr>
          <p:cNvSpPr txBox="1"/>
          <p:nvPr/>
        </p:nvSpPr>
        <p:spPr>
          <a:xfrm>
            <a:off x="0" y="5473005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files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400" b="1" u="sng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n-US" sz="14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ranepura/python_GunnerLab</a:t>
            </a:r>
            <a:r>
              <a:rPr lang="en-US" sz="1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ms_analysis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MCCE+CDC_scripts</a:t>
            </a:r>
            <a:endParaRPr lang="en-US" sz="14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etup.py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install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pymembrane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enviorment</a:t>
            </a:r>
            <a:endParaRPr lang="en-US" sz="14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MCCEtoGromacsConverter.py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version </a:t>
            </a:r>
          </a:p>
          <a:p>
            <a:pPr marL="742950" lvl="1" indent="-285750">
              <a:buFont typeface="Wingdings" pitchFamily="2" charset="2"/>
              <a:buChar char="è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pymembrane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/util/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mcce_util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20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193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Gehan Ranepura</dc:creator>
  <cp:lastModifiedBy>Gehan Ranepura</cp:lastModifiedBy>
  <cp:revision>10</cp:revision>
  <dcterms:created xsi:type="dcterms:W3CDTF">2023-11-21T18:54:24Z</dcterms:created>
  <dcterms:modified xsi:type="dcterms:W3CDTF">2023-11-21T19:38:32Z</dcterms:modified>
</cp:coreProperties>
</file>