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5" r:id="rId5"/>
    <p:sldId id="310" r:id="rId6"/>
    <p:sldId id="320" r:id="rId7"/>
    <p:sldId id="324" r:id="rId8"/>
    <p:sldId id="321" r:id="rId9"/>
    <p:sldId id="327" r:id="rId10"/>
    <p:sldId id="322" r:id="rId11"/>
    <p:sldId id="326" r:id="rId12"/>
  </p:sldIdLst>
  <p:sldSz cx="12188825" cy="6858000"/>
  <p:notesSz cx="6858000" cy="9144000"/>
  <p:custDataLst>
    <p:tags r:id="rId15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41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56E6107-4F70-4432-81A1-E9329BDC836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2022/4/12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60B032-84D0-4C37-BA11-143E54573B20}" type="datetime1">
              <a:rPr lang="zh-CN" altLang="en-US" smtClean="0"/>
              <a:pPr/>
              <a:t>2022/4/12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93199CD-3E1B-4AE6-990F-76F925F5EA9F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C847F5-93BF-420F-8B65-846E937E9C1A}" type="datetime1">
              <a:rPr lang="zh-CN" altLang="en-US" smtClean="0"/>
              <a:pPr/>
              <a:t>2022/4/12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377329-BC83-4AA4-8C27-9230F654D81D}" type="datetime1">
              <a:rPr lang="zh-CN" altLang="en-US" smtClean="0"/>
              <a:pPr/>
              <a:t>2022/4/12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590CACB-45F2-4467-AFEF-2FAF076B81D1}" type="datetime1">
              <a:rPr lang="zh-CN" altLang="en-US" smtClean="0"/>
              <a:pPr/>
              <a:t>2022/4/12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5F8077-0E3A-4E2F-B75E-22C62A81D703}" type="datetime1">
              <a:rPr lang="zh-CN" altLang="en-US" smtClean="0"/>
              <a:pPr/>
              <a:t>2022/4/12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7CC0278-CB38-4147-A3E5-29E0B37DAE13}" type="datetime1">
              <a:rPr lang="zh-CN" altLang="en-US" smtClean="0"/>
              <a:pPr/>
              <a:t>2022/4/12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E3F0142-28F1-4EAE-A000-8206DFCC5E82}" type="datetime1">
              <a:rPr lang="zh-CN" altLang="en-US" smtClean="0"/>
              <a:pPr/>
              <a:t>2022/4/12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BB1F61-C412-4D7C-8881-587417A7B600}" type="datetime1">
              <a:rPr lang="zh-CN" altLang="en-US" smtClean="0"/>
              <a:pPr/>
              <a:t>2022/4/12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469E5D7-6C97-4873-B82C-4B22B2F17496}" type="datetime1">
              <a:rPr lang="zh-CN" altLang="en-US" smtClean="0"/>
              <a:pPr/>
              <a:t>2022/4/12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B3E930-C3B3-4585-8A26-00F140A7FB77}" type="datetime1">
              <a:rPr lang="zh-CN" altLang="en-US" smtClean="0"/>
              <a:pPr/>
              <a:t>2022/4/12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6EF46F-E0E0-460C-B765-9380271A0BA1}" type="datetime1">
              <a:rPr lang="zh-CN" altLang="en-US" smtClean="0"/>
              <a:pPr/>
              <a:t>2022/4/12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63F3C3-2912-4537-AF96-286DDB4356FC}" type="datetime1">
              <a:rPr lang="zh-CN" altLang="en-US" smtClean="0"/>
              <a:pPr/>
              <a:t>2022/4/12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基于</a:t>
            </a:r>
            <a:r>
              <a:rPr lang="en-US" altLang="zh-CN" dirty="0"/>
              <a:t>Web</a:t>
            </a:r>
            <a:r>
              <a:rPr lang="zh-CN" altLang="en-US" dirty="0"/>
              <a:t>的实验室管理系统</a:t>
            </a:r>
            <a:br>
              <a:rPr lang="en-US" altLang="zh-CN" dirty="0"/>
            </a:b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答辩人 吴健民</a:t>
            </a:r>
            <a:endParaRPr lang="en-US" altLang="zh-CN" dirty="0"/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 汪汝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indent="266700" algn="just">
              <a:lnSpc>
                <a:spcPct val="125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现代计算机科学技术的发展迅速，科研和生产技术也不断的进步，实验室原来的功能管理模式已愈发的不能适应现时代发展的规模。实验室每时每刻都会产生一些流动量大的信息，比如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比如学生选课、实验仪器设备信息、实验易耗品损耗情况、仪器设备借用记录、实验相关数据等等，而这些数据信息其中包括不少能维持实验室运行的管理型数据。单靠简单的纸质记录和存储这海量般的数据信息，还浪费了实验室的管理员大量的人力物力和时间。这样的管理方式不仅效率底下、数据容易出错，而且也很难做到实验室的快捷查询、科学分析。结合本校计算机系实验室的实际情况来看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学生不能根据自己的时间自由在线选择实验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老师无法安装成绩比例在系统里自动算法录入学生成绩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仪器设备借用不能在线申请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易耗品损耗情况不能随机录入，永久保存等，所以迫切需要开发一款这样的实验室信息管理系统。</a:t>
            </a:r>
          </a:p>
          <a:p>
            <a:pPr indent="0" algn="just">
              <a:lnSpc>
                <a:spcPct val="125000"/>
              </a:lnSpc>
              <a:buNone/>
            </a:pP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研究目的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indent="266700" algn="just">
              <a:lnSpc>
                <a:spcPct val="135000"/>
              </a:lnSpc>
            </a:pPr>
            <a:r>
              <a:rPr lang="zh-CN" altLang="en-US" sz="15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室作为实践教学中的重要手段，在学校的教学中扮演着重要的角色。在学校实验室的设备管理工作中，设备的编排是一项十分复杂、棘手的工作。在编排过程中，由于数量多容易出错。利用计算机辅助进行设备编排工作，既提高了编排的科学性，又可大大减轻管理人员的工作强度，提高工作效率，从而教学设备管理现代化迈上了一个新台阶。又因为学校实验设备众多但自动管理水平相比过低，设备的借用状况没有实时更新，即不能体现设备借用状态是否是可借用的。而有些即使有设备，就算是能把设备借用的即时信息体现在设备档案上，但设备借用管理也是低效的，由于可能出现逾期未还、信息错误等情况，需要管理人员人工的提醒以及与借用人沟通进行信息确认。导致设备并没有很好的有效率的被使用，因此将管理任务迁移到计算机上，落实到个人并能随时查询设备当前情况，给用户提供实时的有效数据，使管理人员从手工计算、统计工作中解脱出来。传统的人工统计方法，当信息进行变更时，无法实时更新信息。另外，每学期实验室人员和设备流动量比较大，工作量大、繁琐。给实验室管理人员造成很大麻烦。实时对人员和设备的信息进行追踪，可以较大化减轻工作量。</a:t>
            </a:r>
            <a:endParaRPr lang="en-US" sz="15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8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研究目的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indent="266700" algn="just">
              <a:lnSpc>
                <a:spcPct val="135000"/>
              </a:lnSpc>
            </a:pPr>
            <a:r>
              <a:rPr lang="zh-CN" altLang="en-US" sz="15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室作为实践教学中的重要手段，在学校的教学中扮演着重要的角色。在学校实验室的设备管理工作中，设备的编排是一项十分复杂、棘手的工作。在编排过程中，由于数量多容易出错。利用计算机辅助进行设备编排工作，既提高了编排的科学性，又可大大减轻管理人员的工作强度，提高工作效率，从而教学设备管理现代化迈上了一个新台阶。又因为学校实验设备众多但自动管理水平相比过低，设备的借用状况没有实时更新，即不能体现设备借用状态是否是可借用的。而有些即使有设备，就算是能把设备借用的即时信息体现在设备档案上，但设备借用管理也是低效的，由于可能出现逾期未还、信息错误等情况，需要管理人员人工的提醒以及与借用人沟通进行信息确认。导致设备并没有很好的有效率的被使用，因此将管理任务迁移到计算机上，落实到个人并能随时查询设备当前情况，给用户提供实时的有效数据，使管理人员从手工计算、统计工作中解脱出来。传统的人工统计方法，当信息进行变更时，无法实时更新信息。另外，每学期实验室人员和设备流动量比较大，工作量大、繁琐。给实验室管理人员造成很大麻烦。实时对人员和设备的信息进行追踪，可以较大化减轻工作量。</a:t>
            </a:r>
            <a:endParaRPr lang="en-US" sz="15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11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基本内容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indent="0" algn="just">
              <a:lnSpc>
                <a:spcPct val="135000"/>
              </a:lnSpc>
              <a:buNone/>
            </a:pPr>
            <a:r>
              <a:rPr lang="en-US" altLang="zh-CN" sz="15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15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用户管理：简单有效安全的实现用户注册登录和角色分配功能。 </a:t>
            </a:r>
          </a:p>
          <a:p>
            <a:pPr indent="0" algn="just">
              <a:lnSpc>
                <a:spcPct val="135000"/>
              </a:lnSpc>
              <a:buNone/>
            </a:pPr>
            <a:r>
              <a:rPr lang="en-US" altLang="zh-CN" sz="15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15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实验项目：主要包括实验项目、项目查询和期间登记项目统计。</a:t>
            </a:r>
          </a:p>
          <a:p>
            <a:pPr indent="0" algn="just">
              <a:lnSpc>
                <a:spcPct val="135000"/>
              </a:lnSpc>
              <a:buNone/>
            </a:pPr>
            <a:r>
              <a:rPr lang="en-US" altLang="zh-CN" sz="15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15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仪器设备：主要包括仪器设备、仪器价值统计和仪器设备查询。</a:t>
            </a:r>
          </a:p>
          <a:p>
            <a:pPr indent="0" algn="just">
              <a:lnSpc>
                <a:spcPct val="135000"/>
              </a:lnSpc>
              <a:buNone/>
            </a:pPr>
            <a:r>
              <a:rPr lang="en-US" altLang="zh-CN" sz="15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sz="15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低耗品管理：主要包括易耗品信息、入库登记、出库登记、易耗品库存明细、期间易耗品入库统计、期间易耗品出库统计和易耗品查询。</a:t>
            </a:r>
          </a:p>
          <a:p>
            <a:pPr indent="0" algn="just">
              <a:lnSpc>
                <a:spcPct val="135000"/>
              </a:lnSpc>
              <a:buNone/>
            </a:pPr>
            <a:r>
              <a:rPr lang="en-US" altLang="zh-CN" sz="15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en-US" sz="15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仪器借用：主要包括仪器借用和仪器借用查询。</a:t>
            </a:r>
          </a:p>
          <a:p>
            <a:pPr indent="0" algn="just">
              <a:lnSpc>
                <a:spcPct val="135000"/>
              </a:lnSpc>
              <a:buNone/>
            </a:pPr>
            <a:r>
              <a:rPr lang="en-US" altLang="zh-CN" sz="15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6.</a:t>
            </a:r>
            <a:r>
              <a:rPr lang="zh-CN" altLang="en-US" sz="15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实验室预约：实验室课程安排，预约安排。</a:t>
            </a:r>
          </a:p>
        </p:txBody>
      </p:sp>
    </p:spTree>
    <p:extLst>
      <p:ext uri="{BB962C8B-B14F-4D97-AF65-F5344CB8AC3E}">
        <p14:creationId xmlns:p14="http://schemas.microsoft.com/office/powerpoint/2010/main" val="346389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系统结构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9364D2FF-0F0F-4F2C-86ED-8854C72C2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13" y="2252426"/>
            <a:ext cx="9134475" cy="3419947"/>
          </a:xfrm>
        </p:spPr>
      </p:pic>
    </p:spTree>
    <p:extLst>
      <p:ext uri="{BB962C8B-B14F-4D97-AF65-F5344CB8AC3E}">
        <p14:creationId xmlns:p14="http://schemas.microsoft.com/office/powerpoint/2010/main" val="272956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技术方案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indent="266700" algn="just">
              <a:lnSpc>
                <a:spcPct val="125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本次毕业设计要实现的是实验室管理系统，该系统主要是实现对实验室的科学管理，不仅为教师提供了查看个人信息，修改密码，实验室预约，实验项目管理，仪器借用等功能，而且方便实验室管理员进行易耗品管理，实验室信息管理，预约信息管理，设备管理。同时，为了后台管理员对整个的系统进行快捷，安全，直观的管理，本系统主要使用了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MySQL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数据库作为数据的存储。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25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在技术方案上，采用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C\S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架构形式进行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Java Web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技术开发，使用基于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语言的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Spring Boot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框架</a:t>
            </a:r>
            <a:r>
              <a:rPr lang="zh-CN" altLang="en-US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SSM</a:t>
            </a:r>
            <a:r>
              <a:rPr lang="zh-CN" altLang="en-US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整合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进行后端开发，前端则使用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Vue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框架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ElementUI</a:t>
            </a:r>
            <a:r>
              <a:rPr lang="zh-CN" altLang="en-US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组件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进行开发。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前后端通过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ajax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的封装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axios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进行数据交互。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25000"/>
              </a:lnSpc>
            </a:pP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84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部分展示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9F4626C-4575-474F-A65E-512E14BF8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317" y="2067162"/>
            <a:ext cx="8266667" cy="3790476"/>
          </a:xfrm>
        </p:spPr>
      </p:pic>
    </p:spTree>
    <p:extLst>
      <p:ext uri="{BB962C8B-B14F-4D97-AF65-F5344CB8AC3E}">
        <p14:creationId xmlns:p14="http://schemas.microsoft.com/office/powerpoint/2010/main" val="376384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数字蓝色隧道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73_TF02895261_TF02895261" id="{EE27DA37-0F8A-4E11-8B73-6D0B41DF3A3E}" vid="{4EC9EAAD-1DF4-4620-874C-40135A46AC23}"/>
    </a:ext>
  </a:extLst>
</a:theme>
</file>

<file path=ppt/theme/theme2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数字蓝色隧道业务演示文稿（宽屏）</Template>
  <TotalTime>267</TotalTime>
  <Words>1082</Words>
  <Application>Microsoft Office PowerPoint</Application>
  <PresentationFormat>自定义</PresentationFormat>
  <Paragraphs>21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微软雅黑</vt:lpstr>
      <vt:lpstr>Arial</vt:lpstr>
      <vt:lpstr>Calibri</vt:lpstr>
      <vt:lpstr>数字蓝色隧道 16x9</vt:lpstr>
      <vt:lpstr>基于Web的实验室管理系统 </vt:lpstr>
      <vt:lpstr>研究背景</vt:lpstr>
      <vt:lpstr>研究目的</vt:lpstr>
      <vt:lpstr>研究目的</vt:lpstr>
      <vt:lpstr>基本内容</vt:lpstr>
      <vt:lpstr>系统结构</vt:lpstr>
      <vt:lpstr>技术方案</vt:lpstr>
      <vt:lpstr>部分展示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基于Web的实验室管理系统 </dc:title>
  <dc:creator>Ai AiLiSi</dc:creator>
  <cp:lastModifiedBy>AiLiSi</cp:lastModifiedBy>
  <cp:revision>5</cp:revision>
  <dcterms:created xsi:type="dcterms:W3CDTF">2022-01-08T13:02:19Z</dcterms:created>
  <dcterms:modified xsi:type="dcterms:W3CDTF">2022-04-12T04:06:16Z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