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</p:sldIdLst>
  <p:sldSz cx="9144000" cy="5143500" type="screen16x9"/>
  <p:notesSz cx="6858000" cy="9144000"/>
  <p:embeddedFontLst>
    <p:embeddedFont>
      <p:font typeface="Didact Gothic" panose="020B0604020202020204" charset="0"/>
      <p:regular r:id="rId11"/>
    </p:embeddedFont>
    <p:embeddedFont>
      <p:font typeface="Questrial" panose="020B0604020202020204" charset="0"/>
      <p:regular r:id="rId12"/>
    </p:embeddedFont>
    <p:embeddedFont>
      <p:font typeface="Julius Sans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D31862-EFB8-43E3-A9A0-418BA2520B09}">
  <a:tblStyle styleId="{E7D31862-EFB8-43E3-A9A0-418BA2520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14" y="11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07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9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2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19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33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378394" y="2494123"/>
            <a:ext cx="5413171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Интерполяционный полином Лагранжа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962365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Рожков Максим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8065265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</a:rPr>
              <a:t>Интерполяция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Интерполяция - это способ нахождения промежуточных значений величины по имеющемуся дискретному набору известных значений.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171450" indent="-171450"/>
            <a:r>
              <a:rPr lang="ru-RU" sz="1600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Линейная</a:t>
            </a:r>
          </a:p>
          <a:p>
            <a:pPr marL="171450" indent="-171450"/>
            <a:r>
              <a:rPr lang="ru-RU" sz="1600" dirty="0"/>
              <a:t>Геометрическая</a:t>
            </a:r>
          </a:p>
          <a:p>
            <a:pPr marL="171450" indent="-171450"/>
            <a:r>
              <a:rPr lang="ru-RU" sz="1600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Кубическими сплайнами</a:t>
            </a:r>
          </a:p>
          <a:p>
            <a:pPr marL="171450" indent="-171450"/>
            <a:r>
              <a:rPr lang="ru-RU" sz="1600" dirty="0"/>
              <a:t>Многочленом Лагранжа</a:t>
            </a:r>
          </a:p>
          <a:p>
            <a:pPr marL="171450" indent="-171450"/>
            <a:r>
              <a:rPr lang="ru-RU" sz="1600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Полиноминальная</a:t>
            </a:r>
          </a:p>
          <a:p>
            <a:pPr marL="171450" indent="-171450"/>
            <a:r>
              <a:rPr lang="ru-RU" sz="1600" dirty="0"/>
              <a:t>Равномерная</a:t>
            </a:r>
          </a:p>
          <a:p>
            <a:pPr marL="171450" indent="-171450"/>
            <a:r>
              <a:rPr lang="ru-RU" sz="1600" u="none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Повторная</a:t>
            </a:r>
          </a:p>
          <a:p>
            <a:pPr marL="171450" indent="-171450"/>
            <a:r>
              <a:rPr lang="ru-RU" sz="1600" dirty="0"/>
              <a:t>По шаблону</a:t>
            </a:r>
            <a:endParaRPr sz="105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08176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Интерполяционный многочлен Лагранжа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Интерполяционный многочлен Лагранжа — многочлен минимальной степени, принимающий данные значения в данном наборе точек. Для n+1 пар чисел (x0, y0), (x1, y1),…, (</a:t>
            </a:r>
            <a:r>
              <a:rPr lang="ru-RU" sz="1600" dirty="0" err="1"/>
              <a:t>xn</a:t>
            </a:r>
            <a:r>
              <a:rPr lang="ru-RU" sz="1600" dirty="0"/>
              <a:t>, </a:t>
            </a:r>
            <a:r>
              <a:rPr lang="ru-RU" sz="1600" dirty="0" err="1"/>
              <a:t>yn</a:t>
            </a:r>
            <a:r>
              <a:rPr lang="ru-RU" sz="1600" dirty="0"/>
              <a:t>), где все </a:t>
            </a:r>
            <a:r>
              <a:rPr lang="ru-RU" sz="1600" dirty="0" err="1"/>
              <a:t>xj</a:t>
            </a:r>
            <a:r>
              <a:rPr lang="ru-RU" sz="1600" dirty="0"/>
              <a:t> различны, существует единственный многочлен L(x) степени не более n, для которого L(</a:t>
            </a:r>
            <a:r>
              <a:rPr lang="ru-RU" sz="1600" dirty="0" err="1"/>
              <a:t>xj</a:t>
            </a:r>
            <a:r>
              <a:rPr lang="ru-RU" sz="1600" dirty="0"/>
              <a:t>) = </a:t>
            </a:r>
            <a:r>
              <a:rPr lang="ru-RU" sz="1600" dirty="0" err="1"/>
              <a:t>yj</a:t>
            </a:r>
            <a:r>
              <a:rPr lang="ru-RU" sz="1600" dirty="0"/>
              <a:t>. Лагранж предложил способ вычисления таких многочленов: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где базисные полиномы определяются по формуле:</a:t>
            </a:r>
            <a:endParaRPr sz="16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5B599E-09CD-44A5-AA7F-7EE6069A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93" y="3050294"/>
            <a:ext cx="1867461" cy="664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D85007-507B-4C84-82AE-F176566C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49" y="4026070"/>
            <a:ext cx="6491347" cy="8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9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08176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Интерполяционный многочлен Лагранжа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Пусть функция f(x)задана таблично. Это могут быть, например, значения температуры в химическом реакторе в зависимости от длины аппарата, полученные экспериментально.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Значения x0,x1,..., </a:t>
            </a:r>
            <a:r>
              <a:rPr lang="ru-RU" sz="1600" dirty="0" err="1"/>
              <a:t>xn</a:t>
            </a:r>
            <a:r>
              <a:rPr lang="ru-RU" sz="1600" dirty="0"/>
              <a:t> называются узлами таблицы. Считаем, что узлы в общем случае не являются равноотстоящими(шаг таблицы неравномерный)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Построим интерполяционный многочлен на отрезке [x0,xn]. Запишем искомый многочлен в виде:</a:t>
            </a:r>
            <a:endParaRPr sz="16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86949C-E6B6-4F48-B388-77055F88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15" y="2311005"/>
            <a:ext cx="3429479" cy="619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025F4F-F35B-4892-A44D-C021A70DF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646" y="4308073"/>
            <a:ext cx="279121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68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08176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Интерполяционный многочлен Лагранжа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Числитель и знаменатель не должны включать в себя значения x=</a:t>
            </a:r>
            <a:r>
              <a:rPr lang="ru-RU" sz="1600" dirty="0" err="1"/>
              <a:t>xi</a:t>
            </a:r>
            <a:r>
              <a:rPr lang="ru-RU" sz="1600" dirty="0"/>
              <a:t>, так как результат будет равен нулю.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развернутом виде формулу Лагранжа можно записать: </a:t>
            </a:r>
            <a:endParaRPr sz="16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39A44-AF0C-414C-B743-C4E5925B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21" y="2571750"/>
            <a:ext cx="470600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788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081767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Для функции y=</a:t>
            </a:r>
            <a:r>
              <a:rPr lang="ru-RU" sz="1600" dirty="0" err="1"/>
              <a:t>sin</a:t>
            </a:r>
            <a:r>
              <a:rPr lang="ru-RU" sz="1600" dirty="0"/>
              <a:t>(x) построить интерполяционный полином Лагранжа, выбрав узлы x0, x1, x2.</a:t>
            </a:r>
            <a:endParaRPr sz="16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BC67B-F2AB-4A76-A643-B4A8B846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1" y="2171900"/>
            <a:ext cx="395342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75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8319094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</a:rPr>
              <a:t>Достоинства и недостатки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13224" y="1268827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Достоинства полинома Лагранжа: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· график интерполяционного многочлена Лагранжа проходит через каждую точку массива;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· построенная функция имеет непрерывные производные любого порядка;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· заданным массивом интерполяционный многочлен определен од­нозначно.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b="1" dirty="0"/>
              <a:t>Недостатки полинома Лагранжа: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· степень интерполяционного многочлена Лагранжа зависит от числа узлов сетки, и чем больше это число, тем выше степень интерполяционного многочлена и, значит, тем больше требуется вычислений;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· изменение хотя бы одной точки в массиве требует полного пере­счета коэффициентов интерполяционного многочлена Лагранжа.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/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A_i">
            <a:extLst>
              <a:ext uri="{FF2B5EF4-FFF2-40B4-BE49-F238E27FC236}">
                <a16:creationId xmlns:a16="http://schemas.microsoft.com/office/drawing/2014/main" id="{DA1DED37-F86A-48A4-A9D6-7679DE3B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538" y="-136525"/>
            <a:ext cx="2571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7415C5-9B11-4B4D-A9C5-6B93C8E2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788" y="-13716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747B658A-4717-484E-A452-F8048DED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775" y="-1371600"/>
            <a:ext cx="3714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0303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Спасибо за внимание!</a:t>
            </a:r>
            <a:endParaRPr sz="4800"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25813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281</Words>
  <Application>Microsoft Office PowerPoint</Application>
  <PresentationFormat>Экран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Didact Gothic</vt:lpstr>
      <vt:lpstr>Questrial</vt:lpstr>
      <vt:lpstr>Julius Sans One</vt:lpstr>
      <vt:lpstr>Minimalist Grayscale Pitch Deck by Slidesgo</vt:lpstr>
      <vt:lpstr>Интерполяционный полином Лагранжа</vt:lpstr>
      <vt:lpstr>Интерполяция</vt:lpstr>
      <vt:lpstr>Интерполяционный многочлен Лагранжа </vt:lpstr>
      <vt:lpstr>Интерполяционный многочлен Лагранжа </vt:lpstr>
      <vt:lpstr>Интерполяционный многочлен Лагранжа </vt:lpstr>
      <vt:lpstr>Пример</vt:lpstr>
      <vt:lpstr>Достоинства и недостатки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Интерполяционный полином Лагранжа</dc:title>
  <cp:lastModifiedBy>user</cp:lastModifiedBy>
  <cp:revision>5</cp:revision>
  <dcterms:modified xsi:type="dcterms:W3CDTF">2021-05-18T11:16:51Z</dcterms:modified>
</cp:coreProperties>
</file>