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BF78-BEBE-7968-49D3-E1923454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9CD5-2079-3BC3-E4EE-2B25BE8A6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85E2-2532-09AA-4626-6BFF6662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B57A-15D6-1DFA-0691-1FAE8F6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3D5F-A94E-2079-F207-A70305E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1982-49F0-8091-1FEA-BEE4BD35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C006-9BF6-C0F5-1A85-8B0D86FB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F714-804F-CD77-57D4-F979D667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4EF6-4D32-A6C1-DB75-9B6BC8DD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EFA41-A952-47B9-2429-41882C5B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2954B-4B6C-1FD8-09AD-0B870F5A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99367-5CA8-C415-92F2-CC8AE9C9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4495-8719-F50B-9420-3812FAB1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33BA-EE1E-86F5-D513-DB38F290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7FE5-A8C6-49CC-ACC7-6B00180B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B5E6-4BAA-7D09-0E0B-09B79B8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F696-0D5F-C2E5-AAB7-0312BD80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5E6B-9403-3713-9915-03D0F2E0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1D09-CE20-551A-638F-3DC66A4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661B-8282-4CE8-C4E0-7FFE0DE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9756-34A6-235A-E01B-6B834609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A249-5F2F-DF19-F57A-C0343BB6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1912-EA66-040E-F1A3-5F5BA41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BFAC-34A1-5A94-4981-EC79C01A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C71B-8874-B806-E569-6144A2E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2C3F-8F58-3ECA-8F02-80DA436C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9C05-B7F4-F005-4161-4804EF46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2F88-4398-CAAF-3AF8-01387E451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3BE3-A748-34E3-0D46-4B9FD7BA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59147-998C-3AE8-5E72-B28A4340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64381-8E2E-4551-45F6-4C1D8EF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E481-9306-38A4-40E4-0B0FD4B5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36B6-C808-EDCA-B070-0E28118F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509DF-B0EB-F184-111E-EB1867A18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B81F1-57EB-CDC4-8C07-37B3C1191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38B50-C737-42EF-7A56-61DE93006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095A-6F41-C7F9-872B-6236F2A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30AD-4E3D-CBAF-DDF6-75B0C81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28D8-D555-7DE5-C547-8985F6D3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EAD8-DC51-891C-99BF-A8C136C9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53E3B-3E50-54D9-6D8A-A6FC8DC9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AA88-5974-4E80-DDBE-941F8DC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0B7EC-82AC-953E-540B-A731131B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B6C38-3847-309B-DBEB-0994740A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9DB6-AC67-2DA4-4B70-2E0C394C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E54E-E494-5F95-D4F7-02B7CE96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A967-758B-D9B3-76B8-F2450C71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4CC3-E0EB-5985-C987-7E47E478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2D6E-ECB6-80F8-C5CC-8187C228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F0EF-2D6D-DA0E-BF17-3D8EEFFE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69BB-7C79-345F-2463-ED8F6BCF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DEF3-B897-1188-BC80-82BE9C1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81C7-074E-C031-8891-A45398AC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5047A-391F-A783-0270-406372362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4D70-3CEA-FBC6-0FDD-2CDD3BE5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9C71-AF86-EA43-8E6B-FD97E60E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973D-C9F6-87B6-EFE2-05E247F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F35E-A4BB-1D7A-4D04-3C87477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CCFB7-B247-B01C-5AC7-C99DAAE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E05C-9A5C-1241-6AEA-4649294A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8F9A-78EF-709A-DA39-3ACD4295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6EE3-5D56-4264-A922-544474778EA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C2A8-DE7C-C20B-BB9F-82C9B7016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80A-C78F-9825-44D5-BA824E0D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B032-13FC-4227-BD3F-1A89DE5D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A673D-9C73-4D7E-712E-5961F858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6" y="1025592"/>
            <a:ext cx="11779947" cy="48068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5A167-2EC1-0B35-5588-543751881024}"/>
              </a:ext>
            </a:extLst>
          </p:cNvPr>
          <p:cNvCxnSpPr>
            <a:cxnSpLocks/>
          </p:cNvCxnSpPr>
          <p:nvPr/>
        </p:nvCxnSpPr>
        <p:spPr>
          <a:xfrm>
            <a:off x="680720" y="4084320"/>
            <a:ext cx="111252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7C7DDB-22F7-BBD9-59A4-C3B48FB7BFCD}"/>
              </a:ext>
            </a:extLst>
          </p:cNvPr>
          <p:cNvSpPr txBox="1"/>
          <p:nvPr/>
        </p:nvSpPr>
        <p:spPr>
          <a:xfrm>
            <a:off x="6573520" y="3759200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 percent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3D46B-197C-03CA-7BC9-C3D56BD9AD1E}"/>
              </a:ext>
            </a:extLst>
          </p:cNvPr>
          <p:cNvSpPr txBox="1"/>
          <p:nvPr/>
        </p:nvSpPr>
        <p:spPr>
          <a:xfrm rot="1800000">
            <a:off x="8446195" y="3647007"/>
            <a:ext cx="523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extension of June-November trend</a:t>
            </a:r>
          </a:p>
        </p:txBody>
      </p:sp>
    </p:spTree>
    <p:extLst>
      <p:ext uri="{BB962C8B-B14F-4D97-AF65-F5344CB8AC3E}">
        <p14:creationId xmlns:p14="http://schemas.microsoft.com/office/powerpoint/2010/main" val="293710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Saavoss</dc:creator>
  <cp:lastModifiedBy>Asha Saavoss</cp:lastModifiedBy>
  <cp:revision>1</cp:revision>
  <dcterms:created xsi:type="dcterms:W3CDTF">2022-12-18T20:35:34Z</dcterms:created>
  <dcterms:modified xsi:type="dcterms:W3CDTF">2022-12-18T20:40:48Z</dcterms:modified>
</cp:coreProperties>
</file>