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6" r:id="rId6"/>
    <p:sldId id="275" r:id="rId7"/>
    <p:sldId id="277" r:id="rId8"/>
    <p:sldId id="265" r:id="rId9"/>
    <p:sldId id="289" r:id="rId10"/>
    <p:sldId id="267" r:id="rId11"/>
    <p:sldId id="268" r:id="rId12"/>
    <p:sldId id="269" r:id="rId13"/>
    <p:sldId id="271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6" autoAdjust="0"/>
  </p:normalViewPr>
  <p:slideViewPr>
    <p:cSldViewPr snapToGrid="0">
      <p:cViewPr varScale="1">
        <p:scale>
          <a:sx n="70" d="100"/>
          <a:sy n="70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lang="en-US" sz="1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12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625358" y="206205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 “Inner” Query</a:t>
            </a:r>
            <a:endParaRPr u="sng" dirty="0">
              <a:solidFill>
                <a:srgbClr val="FF0000"/>
              </a:solidFill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138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75;p40">
            <a:extLst>
              <a:ext uri="{FF2B5EF4-FFF2-40B4-BE49-F238E27FC236}">
                <a16:creationId xmlns:a16="http://schemas.microsoft.com/office/drawing/2014/main" id="{5DD5A7D8-BD88-4BAF-8018-D7CB68DF3D0D}"/>
              </a:ext>
            </a:extLst>
          </p:cNvPr>
          <p:cNvSpPr txBox="1"/>
          <p:nvPr/>
        </p:nvSpPr>
        <p:spPr>
          <a:xfrm>
            <a:off x="7998118" y="303332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“Outer” Query</a:t>
            </a:r>
            <a:endParaRPr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World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Return the names of all cities contained in the world.city table that are in Nebraska (Region), using a subquery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expectancy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database?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SQL? </a:t>
            </a:r>
            <a:br>
              <a:rPr lang="en-US" sz="3000" dirty="0"/>
            </a:br>
            <a:r>
              <a:rPr lang="en-US" sz="3000" dirty="0"/>
              <a:t>Why learn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table?</a:t>
            </a:r>
            <a:br>
              <a:rPr lang="en-US" sz="3000" dirty="0"/>
            </a:br>
            <a:r>
              <a:rPr lang="en-US" sz="3000" dirty="0"/>
              <a:t>How do you create a table?</a:t>
            </a:r>
            <a:br>
              <a:rPr lang="en-US" sz="3000" dirty="0"/>
            </a:br>
            <a:r>
              <a:rPr lang="en-US" sz="3000" dirty="0"/>
              <a:t>How do you insert data into a table?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are the most common SQL data types?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SQL Query?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aggregations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writing subqueries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World Query</a:t>
            </a:r>
            <a:endParaRPr sz="48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836388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606720934"/>
              </p:ext>
            </p:extLst>
          </p:nvPr>
        </p:nvGraphicFramePr>
        <p:xfrm>
          <a:off x="982163" y="2836541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 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 (4)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 (5)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AVG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AND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MIN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795" y="1857897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0927" y="2738603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= '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INSTR,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 functions: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if, </a:t>
            </a:r>
            <a:r>
              <a:rPr lang="en-US" sz="2400" dirty="0" err="1"/>
              <a:t>ifnull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DateAdd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Round, Truncate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186420" y="2799614"/>
            <a:ext cx="646030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8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03192-8CC3-4FE0-BE42-88F74EDCE83D}"/>
              </a:ext>
            </a:extLst>
          </p:cNvPr>
          <p:cNvSpPr/>
          <p:nvPr/>
        </p:nvSpPr>
        <p:spPr>
          <a:xfrm>
            <a:off x="8337064" y="539060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1420</Words>
  <Application>Microsoft Office PowerPoint</Application>
  <PresentationFormat>Widescreen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Raleway</vt:lpstr>
      <vt:lpstr>Lustria</vt:lpstr>
      <vt:lpstr>Lato</vt:lpstr>
      <vt:lpstr>Arial</vt:lpstr>
      <vt:lpstr>Calibri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Example - World Query</vt:lpstr>
      <vt:lpstr>SQL Operators</vt:lpstr>
      <vt:lpstr>SQL Functions</vt:lpstr>
      <vt:lpstr>Example - Continent Query</vt:lpstr>
      <vt:lpstr>Subqueries</vt:lpstr>
      <vt:lpstr>Example - Continent Query</vt:lpstr>
      <vt:lpstr>How did it work?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27</cp:revision>
  <dcterms:modified xsi:type="dcterms:W3CDTF">2020-06-05T19:07:36Z</dcterms:modified>
</cp:coreProperties>
</file>