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4" r:id="rId14"/>
    <p:sldId id="260" r:id="rId15"/>
    <p:sldId id="269" r:id="rId16"/>
    <p:sldId id="285" r:id="rId17"/>
    <p:sldId id="28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5" autoAdjust="0"/>
  </p:normalViewPr>
  <p:slideViewPr>
    <p:cSldViewPr snapToGrid="0">
      <p:cViewPr varScale="1">
        <p:scale>
          <a:sx n="93" d="100"/>
          <a:sy n="93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6852762" y="1953451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Appendix – 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Agg.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back-tick (`)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on Separate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1646</Words>
  <Application>Microsoft Office PowerPoint</Application>
  <PresentationFormat>Widescreen</PresentationFormat>
  <Paragraphs>264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Raleway</vt:lpstr>
      <vt:lpstr>Arial</vt:lpstr>
      <vt:lpstr>Lustria</vt:lpstr>
      <vt:lpstr>Calibri</vt:lpstr>
      <vt:lpstr>Courier New</vt:lpstr>
      <vt:lpstr>Lato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Common Data Types</vt:lpstr>
      <vt:lpstr>What is a Query?</vt:lpstr>
      <vt:lpstr>Example - World Query</vt:lpstr>
      <vt:lpstr>Where can you learn more SQL?</vt:lpstr>
      <vt:lpstr>Practice Resources</vt:lpstr>
      <vt:lpstr>Appendix – SQL Coding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54</cp:revision>
  <dcterms:modified xsi:type="dcterms:W3CDTF">2020-06-05T20:19:23Z</dcterms:modified>
</cp:coreProperties>
</file>