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9870D9C-BE9D-4FEF-88D7-A0CA3DFF460C}">
  <a:tblStyle styleId="{89870D9C-BE9D-4FEF-88D7-A0CA3DFF460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038ce4af1_0_3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41" name="Google Shape;241;g5038ce4af1_0_3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1dcfa8b8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51dcfa8b8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203a960a5_1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5203a960a5_1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203a960a5_1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5203a960a5_1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01fb7fb40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501fb7fb40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dd891ab24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dd891ab24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5dd891ab24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01fb7fb4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solidFill>
                  <a:srgbClr val="000000"/>
                </a:solidFill>
                <a:latin typeface="Arial"/>
                <a:ea typeface="Arial"/>
                <a:cs typeface="Arial"/>
                <a:sym typeface="Arial"/>
              </a:rPr>
              <a:t>Note that the key (which consists of the Symbol and the Date) can uniquely determine the Company, Headquarters and Close Price of the stock. Here was assume that Symbol must be unique but Company, Headquarters, Date and Price are not unique.</a:t>
            </a:r>
            <a:endParaRPr/>
          </a:p>
        </p:txBody>
      </p:sp>
      <p:sp>
        <p:nvSpPr>
          <p:cNvPr id="296" name="Google Shape;296;g501fb7fb4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dd891ab2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lang="en-US">
                <a:solidFill>
                  <a:srgbClr val="000000"/>
                </a:solidFill>
              </a:rPr>
              <a:t>Creation: creating tables and databases, the things</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Storage: where data are stored</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Cleaning: adding, removing, or modifying data</a:t>
            </a:r>
            <a:endParaRPr>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US">
                <a:solidFill>
                  <a:srgbClr val="000000"/>
                </a:solidFill>
              </a:rPr>
              <a:t>Retrieval: selecting only the data you want</a:t>
            </a:r>
            <a:endParaRPr>
              <a:solidFill>
                <a:srgbClr val="000000"/>
              </a:solidFill>
            </a:endParaRPr>
          </a:p>
          <a:p>
            <a:pPr indent="0" lvl="0" marL="0" rtl="0" algn="l">
              <a:spcBef>
                <a:spcPts val="0"/>
              </a:spcBef>
              <a:spcAft>
                <a:spcPts val="0"/>
              </a:spcAft>
              <a:buNone/>
            </a:pPr>
            <a:r>
              <a:t/>
            </a:r>
            <a:endParaRPr/>
          </a:p>
        </p:txBody>
      </p:sp>
      <p:sp>
        <p:nvSpPr>
          <p:cNvPr id="183" name="Google Shape;183;g5dd891ab2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dee1f3947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5dee1f394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038ce4af1_0_3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Feynman technique: Learn -&gt; Explain -&gt; Reflect -&gt; Repeat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indent="0" lvl="0" marL="0" rtl="0" algn="l">
              <a:spcBef>
                <a:spcPts val="0"/>
              </a:spcBef>
              <a:spcAft>
                <a:spcPts val="0"/>
              </a:spcAft>
              <a:buNone/>
            </a:pPr>
            <a:r>
              <a:t/>
            </a:r>
            <a:endParaRPr/>
          </a:p>
        </p:txBody>
      </p:sp>
      <p:sp>
        <p:nvSpPr>
          <p:cNvPr id="196" name="Google Shape;196;g5038ce4af1_0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01fb7fb40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Relationship:   OLTP = Source for OLAP </a:t>
            </a:r>
            <a:endParaRPr/>
          </a:p>
        </p:txBody>
      </p:sp>
      <p:sp>
        <p:nvSpPr>
          <p:cNvPr id="202" name="Google Shape;202;g501fb7fb4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01fb7fb40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p:txBody>
      </p:sp>
      <p:sp>
        <p:nvSpPr>
          <p:cNvPr id="210" name="Google Shape;210;g501fb7fb40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dd891ab24_0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p:txBody>
      </p:sp>
      <p:sp>
        <p:nvSpPr>
          <p:cNvPr id="219" name="Google Shape;219;g5dd891ab24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203a960a5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p:txBody>
      </p:sp>
      <p:sp>
        <p:nvSpPr>
          <p:cNvPr id="227" name="Google Shape;227;g5203a960a5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27c8617b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p:txBody>
      </p:sp>
      <p:sp>
        <p:nvSpPr>
          <p:cNvPr id="233" name="Google Shape;233;g527c8617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lvl1pPr lvl="0" rtl="0" algn="ctr">
              <a:spcBef>
                <a:spcPts val="0"/>
              </a:spcBef>
              <a:spcAft>
                <a:spcPts val="0"/>
              </a:spcAft>
              <a:buClr>
                <a:schemeClr val="lt2"/>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88" name="Google Shape;88;p13"/>
          <p:cNvSpPr txBox="1"/>
          <p:nvPr>
            <p:ph idx="1" type="body"/>
          </p:nvPr>
        </p:nvSpPr>
        <p:spPr>
          <a:xfrm>
            <a:off x="913795" y="1732449"/>
            <a:ext cx="103539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lvl1pPr indent="-308610" lvl="0" marL="457200" rtl="0" algn="l">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89" name="Google Shape;89;p13"/>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1" type="ftr"/>
          </p:nvPr>
        </p:nvSpPr>
        <p:spPr>
          <a:xfrm>
            <a:off x="913795"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3"/>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6" name="Shape 96"/>
        <p:cNvGrpSpPr/>
        <p:nvPr/>
      </p:nvGrpSpPr>
      <p:grpSpPr>
        <a:xfrm>
          <a:off x="0" y="0"/>
          <a:ext cx="0" cy="0"/>
          <a:chOff x="0" y="0"/>
          <a:chExt cx="0" cy="0"/>
        </a:xfrm>
      </p:grpSpPr>
      <p:sp>
        <p:nvSpPr>
          <p:cNvPr id="97" name="Google Shape;97;p15"/>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15"/>
          <p:cNvGrpSpPr/>
          <p:nvPr/>
        </p:nvGrpSpPr>
        <p:grpSpPr>
          <a:xfrm>
            <a:off x="1107035" y="1588472"/>
            <a:ext cx="994316" cy="61102"/>
            <a:chOff x="4580561" y="2589004"/>
            <a:chExt cx="1064464" cy="25200"/>
          </a:xfrm>
        </p:grpSpPr>
        <p:sp>
          <p:nvSpPr>
            <p:cNvPr id="99" name="Google Shape;99;p1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15"/>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5600"/>
              <a:buNone/>
              <a:defRPr sz="5600">
                <a:solidFill>
                  <a:schemeClr val="dk2"/>
                </a:solidFill>
              </a:defRPr>
            </a:lvl1pPr>
            <a:lvl2pPr lvl="1" rtl="0" algn="l">
              <a:lnSpc>
                <a:spcPct val="100000"/>
              </a:lnSpc>
              <a:spcBef>
                <a:spcPts val="0"/>
              </a:spcBef>
              <a:spcAft>
                <a:spcPts val="0"/>
              </a:spcAft>
              <a:buClr>
                <a:schemeClr val="dk2"/>
              </a:buClr>
              <a:buSzPts val="5600"/>
              <a:buNone/>
              <a:defRPr sz="5600">
                <a:solidFill>
                  <a:schemeClr val="dk2"/>
                </a:solidFill>
              </a:defRPr>
            </a:lvl2pPr>
            <a:lvl3pPr lvl="2" rtl="0" algn="l">
              <a:lnSpc>
                <a:spcPct val="100000"/>
              </a:lnSpc>
              <a:spcBef>
                <a:spcPts val="0"/>
              </a:spcBef>
              <a:spcAft>
                <a:spcPts val="0"/>
              </a:spcAft>
              <a:buClr>
                <a:schemeClr val="dk2"/>
              </a:buClr>
              <a:buSzPts val="5600"/>
              <a:buNone/>
              <a:defRPr sz="5600">
                <a:solidFill>
                  <a:schemeClr val="dk2"/>
                </a:solidFill>
              </a:defRPr>
            </a:lvl3pPr>
            <a:lvl4pPr lvl="3" rtl="0" algn="l">
              <a:lnSpc>
                <a:spcPct val="100000"/>
              </a:lnSpc>
              <a:spcBef>
                <a:spcPts val="0"/>
              </a:spcBef>
              <a:spcAft>
                <a:spcPts val="0"/>
              </a:spcAft>
              <a:buClr>
                <a:schemeClr val="dk2"/>
              </a:buClr>
              <a:buSzPts val="5600"/>
              <a:buNone/>
              <a:defRPr sz="5600">
                <a:solidFill>
                  <a:schemeClr val="dk2"/>
                </a:solidFill>
              </a:defRPr>
            </a:lvl4pPr>
            <a:lvl5pPr lvl="4" rtl="0" algn="l">
              <a:lnSpc>
                <a:spcPct val="100000"/>
              </a:lnSpc>
              <a:spcBef>
                <a:spcPts val="0"/>
              </a:spcBef>
              <a:spcAft>
                <a:spcPts val="0"/>
              </a:spcAft>
              <a:buClr>
                <a:schemeClr val="dk2"/>
              </a:buClr>
              <a:buSzPts val="5600"/>
              <a:buNone/>
              <a:defRPr sz="5600">
                <a:solidFill>
                  <a:schemeClr val="dk2"/>
                </a:solidFill>
              </a:defRPr>
            </a:lvl5pPr>
            <a:lvl6pPr lvl="5" rtl="0" algn="l">
              <a:lnSpc>
                <a:spcPct val="100000"/>
              </a:lnSpc>
              <a:spcBef>
                <a:spcPts val="0"/>
              </a:spcBef>
              <a:spcAft>
                <a:spcPts val="0"/>
              </a:spcAft>
              <a:buClr>
                <a:schemeClr val="dk2"/>
              </a:buClr>
              <a:buSzPts val="5600"/>
              <a:buNone/>
              <a:defRPr sz="5600">
                <a:solidFill>
                  <a:schemeClr val="dk2"/>
                </a:solidFill>
              </a:defRPr>
            </a:lvl6pPr>
            <a:lvl7pPr lvl="6" rtl="0" algn="l">
              <a:lnSpc>
                <a:spcPct val="100000"/>
              </a:lnSpc>
              <a:spcBef>
                <a:spcPts val="0"/>
              </a:spcBef>
              <a:spcAft>
                <a:spcPts val="0"/>
              </a:spcAft>
              <a:buClr>
                <a:schemeClr val="dk2"/>
              </a:buClr>
              <a:buSzPts val="5600"/>
              <a:buNone/>
              <a:defRPr sz="5600">
                <a:solidFill>
                  <a:schemeClr val="dk2"/>
                </a:solidFill>
              </a:defRPr>
            </a:lvl7pPr>
            <a:lvl8pPr lvl="7" rtl="0" algn="l">
              <a:lnSpc>
                <a:spcPct val="100000"/>
              </a:lnSpc>
              <a:spcBef>
                <a:spcPts val="0"/>
              </a:spcBef>
              <a:spcAft>
                <a:spcPts val="0"/>
              </a:spcAft>
              <a:buClr>
                <a:schemeClr val="dk2"/>
              </a:buClr>
              <a:buSzPts val="5600"/>
              <a:buNone/>
              <a:defRPr sz="5600">
                <a:solidFill>
                  <a:schemeClr val="dk2"/>
                </a:solidFill>
              </a:defRPr>
            </a:lvl8pPr>
            <a:lvl9pPr lvl="8" rtl="0" algn="l">
              <a:lnSpc>
                <a:spcPct val="100000"/>
              </a:lnSpc>
              <a:spcBef>
                <a:spcPts val="0"/>
              </a:spcBef>
              <a:spcAft>
                <a:spcPts val="0"/>
              </a:spcAft>
              <a:buClr>
                <a:schemeClr val="dk2"/>
              </a:buClr>
              <a:buSzPts val="5600"/>
              <a:buNone/>
              <a:defRPr sz="5600">
                <a:solidFill>
                  <a:schemeClr val="dk2"/>
                </a:solidFill>
              </a:defRPr>
            </a:lvl9pPr>
          </a:lstStyle>
          <a:p/>
        </p:txBody>
      </p:sp>
      <p:sp>
        <p:nvSpPr>
          <p:cNvPr id="102" name="Google Shape;102;p15"/>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2100"/>
              <a:buNone/>
              <a:defRPr sz="2100"/>
            </a:lvl1pPr>
            <a:lvl2pPr lvl="1" rtl="0" algn="l">
              <a:lnSpc>
                <a:spcPct val="100000"/>
              </a:lnSpc>
              <a:spcBef>
                <a:spcPts val="0"/>
              </a:spcBef>
              <a:spcAft>
                <a:spcPts val="0"/>
              </a:spcAft>
              <a:buSzPts val="2100"/>
              <a:buNone/>
              <a:defRPr sz="2100"/>
            </a:lvl2pPr>
            <a:lvl3pPr lvl="2" rtl="0" algn="l">
              <a:lnSpc>
                <a:spcPct val="100000"/>
              </a:lnSpc>
              <a:spcBef>
                <a:spcPts val="0"/>
              </a:spcBef>
              <a:spcAft>
                <a:spcPts val="0"/>
              </a:spcAft>
              <a:buSzPts val="2100"/>
              <a:buNone/>
              <a:defRPr sz="2100"/>
            </a:lvl3pPr>
            <a:lvl4pPr lvl="3" rtl="0" algn="l">
              <a:lnSpc>
                <a:spcPct val="100000"/>
              </a:lnSpc>
              <a:spcBef>
                <a:spcPts val="0"/>
              </a:spcBef>
              <a:spcAft>
                <a:spcPts val="0"/>
              </a:spcAft>
              <a:buSzPts val="2100"/>
              <a:buNone/>
              <a:defRPr sz="2100"/>
            </a:lvl4pPr>
            <a:lvl5pPr lvl="4" rtl="0" algn="l">
              <a:lnSpc>
                <a:spcPct val="100000"/>
              </a:lnSpc>
              <a:spcBef>
                <a:spcPts val="0"/>
              </a:spcBef>
              <a:spcAft>
                <a:spcPts val="0"/>
              </a:spcAft>
              <a:buSzPts val="2100"/>
              <a:buNone/>
              <a:defRPr sz="2100"/>
            </a:lvl5pPr>
            <a:lvl6pPr lvl="5" rtl="0" algn="l">
              <a:lnSpc>
                <a:spcPct val="100000"/>
              </a:lnSpc>
              <a:spcBef>
                <a:spcPts val="0"/>
              </a:spcBef>
              <a:spcAft>
                <a:spcPts val="0"/>
              </a:spcAft>
              <a:buSzPts val="2100"/>
              <a:buNone/>
              <a:defRPr sz="2100"/>
            </a:lvl6pPr>
            <a:lvl7pPr lvl="6" rtl="0" algn="l">
              <a:lnSpc>
                <a:spcPct val="100000"/>
              </a:lnSpc>
              <a:spcBef>
                <a:spcPts val="0"/>
              </a:spcBef>
              <a:spcAft>
                <a:spcPts val="0"/>
              </a:spcAft>
              <a:buSzPts val="2100"/>
              <a:buNone/>
              <a:defRPr sz="2100"/>
            </a:lvl7pPr>
            <a:lvl8pPr lvl="7" rtl="0" algn="l">
              <a:lnSpc>
                <a:spcPct val="100000"/>
              </a:lnSpc>
              <a:spcBef>
                <a:spcPts val="0"/>
              </a:spcBef>
              <a:spcAft>
                <a:spcPts val="0"/>
              </a:spcAft>
              <a:buSzPts val="2100"/>
              <a:buNone/>
              <a:defRPr sz="2100"/>
            </a:lvl8pPr>
            <a:lvl9pPr lvl="8" rtl="0" algn="l">
              <a:lnSpc>
                <a:spcPct val="100000"/>
              </a:lnSpc>
              <a:spcBef>
                <a:spcPts val="0"/>
              </a:spcBef>
              <a:spcAft>
                <a:spcPts val="0"/>
              </a:spcAft>
              <a:buSzPts val="2100"/>
              <a:buNone/>
              <a:defRPr sz="2100"/>
            </a:lvl9pPr>
          </a:lstStyle>
          <a:p/>
        </p:txBody>
      </p:sp>
      <p:sp>
        <p:nvSpPr>
          <p:cNvPr id="103" name="Google Shape;103;p1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04" name="Shape 104"/>
        <p:cNvGrpSpPr/>
        <p:nvPr/>
      </p:nvGrpSpPr>
      <p:grpSpPr>
        <a:xfrm>
          <a:off x="0" y="0"/>
          <a:ext cx="0" cy="0"/>
          <a:chOff x="0" y="0"/>
          <a:chExt cx="0" cy="0"/>
        </a:xfrm>
      </p:grpSpPr>
      <p:grpSp>
        <p:nvGrpSpPr>
          <p:cNvPr id="105" name="Google Shape;105;p16"/>
          <p:cNvGrpSpPr/>
          <p:nvPr/>
        </p:nvGrpSpPr>
        <p:grpSpPr>
          <a:xfrm>
            <a:off x="1107035" y="1588472"/>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16"/>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109" name="Google Shape;109;p1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0" name="Shape 110"/>
        <p:cNvGrpSpPr/>
        <p:nvPr/>
      </p:nvGrpSpPr>
      <p:grpSpPr>
        <a:xfrm>
          <a:off x="0" y="0"/>
          <a:ext cx="0" cy="0"/>
          <a:chOff x="0" y="0"/>
          <a:chExt cx="0" cy="0"/>
        </a:xfrm>
      </p:grpSpPr>
      <p:sp>
        <p:nvSpPr>
          <p:cNvPr id="111" name="Google Shape;111;p1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7"/>
          <p:cNvGrpSpPr/>
          <p:nvPr/>
        </p:nvGrpSpPr>
        <p:grpSpPr>
          <a:xfrm>
            <a:off x="1107035" y="1588472"/>
            <a:ext cx="994316" cy="61102"/>
            <a:chOff x="4580561" y="2589004"/>
            <a:chExt cx="1064464" cy="25200"/>
          </a:xfrm>
        </p:grpSpPr>
        <p:sp>
          <p:nvSpPr>
            <p:cNvPr id="113" name="Google Shape;113;p1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17"/>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3500"/>
              <a:buNone/>
              <a:defRPr sz="3500">
                <a:solidFill>
                  <a:schemeClr val="dk2"/>
                </a:solidFill>
              </a:defRPr>
            </a:lvl1pPr>
            <a:lvl2pPr lvl="1" rtl="0" algn="l">
              <a:lnSpc>
                <a:spcPct val="100000"/>
              </a:lnSpc>
              <a:spcBef>
                <a:spcPts val="0"/>
              </a:spcBef>
              <a:spcAft>
                <a:spcPts val="0"/>
              </a:spcAft>
              <a:buClr>
                <a:schemeClr val="dk2"/>
              </a:buClr>
              <a:buSzPts val="3500"/>
              <a:buNone/>
              <a:defRPr sz="3500">
                <a:solidFill>
                  <a:schemeClr val="dk2"/>
                </a:solidFill>
              </a:defRPr>
            </a:lvl2pPr>
            <a:lvl3pPr lvl="2" rtl="0" algn="l">
              <a:lnSpc>
                <a:spcPct val="100000"/>
              </a:lnSpc>
              <a:spcBef>
                <a:spcPts val="0"/>
              </a:spcBef>
              <a:spcAft>
                <a:spcPts val="0"/>
              </a:spcAft>
              <a:buClr>
                <a:schemeClr val="dk2"/>
              </a:buClr>
              <a:buSzPts val="3500"/>
              <a:buNone/>
              <a:defRPr sz="3500">
                <a:solidFill>
                  <a:schemeClr val="dk2"/>
                </a:solidFill>
              </a:defRPr>
            </a:lvl3pPr>
            <a:lvl4pPr lvl="3" rtl="0" algn="l">
              <a:lnSpc>
                <a:spcPct val="100000"/>
              </a:lnSpc>
              <a:spcBef>
                <a:spcPts val="0"/>
              </a:spcBef>
              <a:spcAft>
                <a:spcPts val="0"/>
              </a:spcAft>
              <a:buClr>
                <a:schemeClr val="dk2"/>
              </a:buClr>
              <a:buSzPts val="3500"/>
              <a:buNone/>
              <a:defRPr sz="3500">
                <a:solidFill>
                  <a:schemeClr val="dk2"/>
                </a:solidFill>
              </a:defRPr>
            </a:lvl4pPr>
            <a:lvl5pPr lvl="4" rtl="0" algn="l">
              <a:lnSpc>
                <a:spcPct val="100000"/>
              </a:lnSpc>
              <a:spcBef>
                <a:spcPts val="0"/>
              </a:spcBef>
              <a:spcAft>
                <a:spcPts val="0"/>
              </a:spcAft>
              <a:buClr>
                <a:schemeClr val="dk2"/>
              </a:buClr>
              <a:buSzPts val="3500"/>
              <a:buNone/>
              <a:defRPr sz="3500">
                <a:solidFill>
                  <a:schemeClr val="dk2"/>
                </a:solidFill>
              </a:defRPr>
            </a:lvl5pPr>
            <a:lvl6pPr lvl="5" rtl="0" algn="l">
              <a:lnSpc>
                <a:spcPct val="100000"/>
              </a:lnSpc>
              <a:spcBef>
                <a:spcPts val="0"/>
              </a:spcBef>
              <a:spcAft>
                <a:spcPts val="0"/>
              </a:spcAft>
              <a:buClr>
                <a:schemeClr val="dk2"/>
              </a:buClr>
              <a:buSzPts val="3500"/>
              <a:buNone/>
              <a:defRPr sz="3500">
                <a:solidFill>
                  <a:schemeClr val="dk2"/>
                </a:solidFill>
              </a:defRPr>
            </a:lvl6pPr>
            <a:lvl7pPr lvl="6" rtl="0" algn="l">
              <a:lnSpc>
                <a:spcPct val="100000"/>
              </a:lnSpc>
              <a:spcBef>
                <a:spcPts val="0"/>
              </a:spcBef>
              <a:spcAft>
                <a:spcPts val="0"/>
              </a:spcAft>
              <a:buClr>
                <a:schemeClr val="dk2"/>
              </a:buClr>
              <a:buSzPts val="3500"/>
              <a:buNone/>
              <a:defRPr sz="3500">
                <a:solidFill>
                  <a:schemeClr val="dk2"/>
                </a:solidFill>
              </a:defRPr>
            </a:lvl7pPr>
            <a:lvl8pPr lvl="7" rtl="0" algn="l">
              <a:lnSpc>
                <a:spcPct val="100000"/>
              </a:lnSpc>
              <a:spcBef>
                <a:spcPts val="0"/>
              </a:spcBef>
              <a:spcAft>
                <a:spcPts val="0"/>
              </a:spcAft>
              <a:buClr>
                <a:schemeClr val="dk2"/>
              </a:buClr>
              <a:buSzPts val="3500"/>
              <a:buNone/>
              <a:defRPr sz="3500">
                <a:solidFill>
                  <a:schemeClr val="dk2"/>
                </a:solidFill>
              </a:defRPr>
            </a:lvl8pPr>
            <a:lvl9pPr lvl="8" rtl="0" algn="l">
              <a:lnSpc>
                <a:spcPct val="100000"/>
              </a:lnSpc>
              <a:spcBef>
                <a:spcPts val="0"/>
              </a:spcBef>
              <a:spcAft>
                <a:spcPts val="0"/>
              </a:spcAft>
              <a:buClr>
                <a:schemeClr val="dk2"/>
              </a:buClr>
              <a:buSzPts val="3500"/>
              <a:buNone/>
              <a:defRPr sz="3500">
                <a:solidFill>
                  <a:schemeClr val="dk2"/>
                </a:solidFill>
              </a:defRPr>
            </a:lvl9pPr>
          </a:lstStyle>
          <a:p/>
        </p:txBody>
      </p:sp>
      <p:sp>
        <p:nvSpPr>
          <p:cNvPr id="116" name="Google Shape;116;p17"/>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2100"/>
              </a:spcBef>
              <a:spcAft>
                <a:spcPts val="0"/>
              </a:spcAft>
              <a:buSzPts val="1500"/>
              <a:buChar char="○"/>
              <a:defRPr/>
            </a:lvl2pPr>
            <a:lvl3pPr indent="-323850" lvl="2" marL="1371600" rtl="0" algn="l">
              <a:lnSpc>
                <a:spcPct val="115000"/>
              </a:lnSpc>
              <a:spcBef>
                <a:spcPts val="2100"/>
              </a:spcBef>
              <a:spcAft>
                <a:spcPts val="0"/>
              </a:spcAft>
              <a:buSzPts val="1500"/>
              <a:buChar char="■"/>
              <a:defRPr/>
            </a:lvl3pPr>
            <a:lvl4pPr indent="-323850" lvl="3" marL="1828800" rtl="0" algn="l">
              <a:lnSpc>
                <a:spcPct val="115000"/>
              </a:lnSpc>
              <a:spcBef>
                <a:spcPts val="2100"/>
              </a:spcBef>
              <a:spcAft>
                <a:spcPts val="0"/>
              </a:spcAft>
              <a:buSzPts val="1500"/>
              <a:buChar char="●"/>
              <a:defRPr/>
            </a:lvl4pPr>
            <a:lvl5pPr indent="-323850" lvl="4" marL="2286000" rtl="0" algn="l">
              <a:lnSpc>
                <a:spcPct val="115000"/>
              </a:lnSpc>
              <a:spcBef>
                <a:spcPts val="2100"/>
              </a:spcBef>
              <a:spcAft>
                <a:spcPts val="0"/>
              </a:spcAft>
              <a:buSzPts val="1500"/>
              <a:buChar char="○"/>
              <a:defRPr/>
            </a:lvl5pPr>
            <a:lvl6pPr indent="-323850" lvl="5" marL="2743200" rtl="0" algn="l">
              <a:lnSpc>
                <a:spcPct val="115000"/>
              </a:lnSpc>
              <a:spcBef>
                <a:spcPts val="2100"/>
              </a:spcBef>
              <a:spcAft>
                <a:spcPts val="0"/>
              </a:spcAft>
              <a:buSzPts val="1500"/>
              <a:buChar char="■"/>
              <a:defRPr/>
            </a:lvl6pPr>
            <a:lvl7pPr indent="-323850" lvl="6" marL="3200400" rtl="0" algn="l">
              <a:lnSpc>
                <a:spcPct val="115000"/>
              </a:lnSpc>
              <a:spcBef>
                <a:spcPts val="2100"/>
              </a:spcBef>
              <a:spcAft>
                <a:spcPts val="0"/>
              </a:spcAft>
              <a:buSzPts val="1500"/>
              <a:buChar char="●"/>
              <a:defRPr/>
            </a:lvl7pPr>
            <a:lvl8pPr indent="-323850" lvl="7" marL="3657600" rtl="0" algn="l">
              <a:lnSpc>
                <a:spcPct val="115000"/>
              </a:lnSpc>
              <a:spcBef>
                <a:spcPts val="2100"/>
              </a:spcBef>
              <a:spcAft>
                <a:spcPts val="0"/>
              </a:spcAft>
              <a:buSzPts val="1500"/>
              <a:buChar char="○"/>
              <a:defRPr/>
            </a:lvl8pPr>
            <a:lvl9pPr indent="-323850" lvl="8" marL="4114800" rtl="0" algn="l">
              <a:lnSpc>
                <a:spcPct val="115000"/>
              </a:lnSpc>
              <a:spcBef>
                <a:spcPts val="2100"/>
              </a:spcBef>
              <a:spcAft>
                <a:spcPts val="2100"/>
              </a:spcAft>
              <a:buSzPts val="1500"/>
              <a:buChar char="■"/>
              <a:defRPr/>
            </a:lvl9pPr>
          </a:lstStyle>
          <a:p/>
        </p:txBody>
      </p:sp>
      <p:sp>
        <p:nvSpPr>
          <p:cNvPr id="117" name="Google Shape;117;p1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1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18"/>
          <p:cNvGrpSpPr/>
          <p:nvPr/>
        </p:nvGrpSpPr>
        <p:grpSpPr>
          <a:xfrm>
            <a:off x="1107035" y="1588472"/>
            <a:ext cx="994316" cy="61102"/>
            <a:chOff x="4580561" y="2589004"/>
            <a:chExt cx="1064464" cy="25200"/>
          </a:xfrm>
        </p:grpSpPr>
        <p:sp>
          <p:nvSpPr>
            <p:cNvPr id="121" name="Google Shape;121;p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18"/>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3500"/>
              <a:buNone/>
              <a:defRPr sz="3500">
                <a:solidFill>
                  <a:schemeClr val="dk2"/>
                </a:solidFill>
              </a:defRPr>
            </a:lvl1pPr>
            <a:lvl2pPr lvl="1" rtl="0" algn="l">
              <a:lnSpc>
                <a:spcPct val="100000"/>
              </a:lnSpc>
              <a:spcBef>
                <a:spcPts val="0"/>
              </a:spcBef>
              <a:spcAft>
                <a:spcPts val="0"/>
              </a:spcAft>
              <a:buClr>
                <a:schemeClr val="dk2"/>
              </a:buClr>
              <a:buSzPts val="3500"/>
              <a:buNone/>
              <a:defRPr sz="3500">
                <a:solidFill>
                  <a:schemeClr val="dk2"/>
                </a:solidFill>
              </a:defRPr>
            </a:lvl2pPr>
            <a:lvl3pPr lvl="2" rtl="0" algn="l">
              <a:lnSpc>
                <a:spcPct val="100000"/>
              </a:lnSpc>
              <a:spcBef>
                <a:spcPts val="0"/>
              </a:spcBef>
              <a:spcAft>
                <a:spcPts val="0"/>
              </a:spcAft>
              <a:buClr>
                <a:schemeClr val="dk2"/>
              </a:buClr>
              <a:buSzPts val="3500"/>
              <a:buNone/>
              <a:defRPr sz="3500">
                <a:solidFill>
                  <a:schemeClr val="dk2"/>
                </a:solidFill>
              </a:defRPr>
            </a:lvl3pPr>
            <a:lvl4pPr lvl="3" rtl="0" algn="l">
              <a:lnSpc>
                <a:spcPct val="100000"/>
              </a:lnSpc>
              <a:spcBef>
                <a:spcPts val="0"/>
              </a:spcBef>
              <a:spcAft>
                <a:spcPts val="0"/>
              </a:spcAft>
              <a:buClr>
                <a:schemeClr val="dk2"/>
              </a:buClr>
              <a:buSzPts val="3500"/>
              <a:buNone/>
              <a:defRPr sz="3500">
                <a:solidFill>
                  <a:schemeClr val="dk2"/>
                </a:solidFill>
              </a:defRPr>
            </a:lvl4pPr>
            <a:lvl5pPr lvl="4" rtl="0" algn="l">
              <a:lnSpc>
                <a:spcPct val="100000"/>
              </a:lnSpc>
              <a:spcBef>
                <a:spcPts val="0"/>
              </a:spcBef>
              <a:spcAft>
                <a:spcPts val="0"/>
              </a:spcAft>
              <a:buClr>
                <a:schemeClr val="dk2"/>
              </a:buClr>
              <a:buSzPts val="3500"/>
              <a:buNone/>
              <a:defRPr sz="3500">
                <a:solidFill>
                  <a:schemeClr val="dk2"/>
                </a:solidFill>
              </a:defRPr>
            </a:lvl5pPr>
            <a:lvl6pPr lvl="5" rtl="0" algn="l">
              <a:lnSpc>
                <a:spcPct val="100000"/>
              </a:lnSpc>
              <a:spcBef>
                <a:spcPts val="0"/>
              </a:spcBef>
              <a:spcAft>
                <a:spcPts val="0"/>
              </a:spcAft>
              <a:buClr>
                <a:schemeClr val="dk2"/>
              </a:buClr>
              <a:buSzPts val="3500"/>
              <a:buNone/>
              <a:defRPr sz="3500">
                <a:solidFill>
                  <a:schemeClr val="dk2"/>
                </a:solidFill>
              </a:defRPr>
            </a:lvl6pPr>
            <a:lvl7pPr lvl="6" rtl="0" algn="l">
              <a:lnSpc>
                <a:spcPct val="100000"/>
              </a:lnSpc>
              <a:spcBef>
                <a:spcPts val="0"/>
              </a:spcBef>
              <a:spcAft>
                <a:spcPts val="0"/>
              </a:spcAft>
              <a:buClr>
                <a:schemeClr val="dk2"/>
              </a:buClr>
              <a:buSzPts val="3500"/>
              <a:buNone/>
              <a:defRPr sz="3500">
                <a:solidFill>
                  <a:schemeClr val="dk2"/>
                </a:solidFill>
              </a:defRPr>
            </a:lvl7pPr>
            <a:lvl8pPr lvl="7" rtl="0" algn="l">
              <a:lnSpc>
                <a:spcPct val="100000"/>
              </a:lnSpc>
              <a:spcBef>
                <a:spcPts val="0"/>
              </a:spcBef>
              <a:spcAft>
                <a:spcPts val="0"/>
              </a:spcAft>
              <a:buClr>
                <a:schemeClr val="dk2"/>
              </a:buClr>
              <a:buSzPts val="3500"/>
              <a:buNone/>
              <a:defRPr sz="3500">
                <a:solidFill>
                  <a:schemeClr val="dk2"/>
                </a:solidFill>
              </a:defRPr>
            </a:lvl8pPr>
            <a:lvl9pPr lvl="8" rtl="0" algn="l">
              <a:lnSpc>
                <a:spcPct val="100000"/>
              </a:lnSpc>
              <a:spcBef>
                <a:spcPts val="0"/>
              </a:spcBef>
              <a:spcAft>
                <a:spcPts val="0"/>
              </a:spcAft>
              <a:buClr>
                <a:schemeClr val="dk2"/>
              </a:buClr>
              <a:buSzPts val="3500"/>
              <a:buNone/>
              <a:defRPr sz="3500">
                <a:solidFill>
                  <a:schemeClr val="dk2"/>
                </a:solidFill>
              </a:defRPr>
            </a:lvl9pPr>
          </a:lstStyle>
          <a:p/>
        </p:txBody>
      </p:sp>
      <p:sp>
        <p:nvSpPr>
          <p:cNvPr id="124" name="Google Shape;124;p18"/>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2100"/>
              </a:spcBef>
              <a:spcAft>
                <a:spcPts val="0"/>
              </a:spcAft>
              <a:buSzPts val="1500"/>
              <a:buChar char="○"/>
              <a:defRPr/>
            </a:lvl2pPr>
            <a:lvl3pPr indent="-323850" lvl="2" marL="1371600" rtl="0" algn="l">
              <a:lnSpc>
                <a:spcPct val="115000"/>
              </a:lnSpc>
              <a:spcBef>
                <a:spcPts val="2100"/>
              </a:spcBef>
              <a:spcAft>
                <a:spcPts val="0"/>
              </a:spcAft>
              <a:buSzPts val="1500"/>
              <a:buChar char="■"/>
              <a:defRPr/>
            </a:lvl3pPr>
            <a:lvl4pPr indent="-323850" lvl="3" marL="1828800" rtl="0" algn="l">
              <a:lnSpc>
                <a:spcPct val="115000"/>
              </a:lnSpc>
              <a:spcBef>
                <a:spcPts val="2100"/>
              </a:spcBef>
              <a:spcAft>
                <a:spcPts val="0"/>
              </a:spcAft>
              <a:buSzPts val="1500"/>
              <a:buChar char="●"/>
              <a:defRPr/>
            </a:lvl4pPr>
            <a:lvl5pPr indent="-323850" lvl="4" marL="2286000" rtl="0" algn="l">
              <a:lnSpc>
                <a:spcPct val="115000"/>
              </a:lnSpc>
              <a:spcBef>
                <a:spcPts val="2100"/>
              </a:spcBef>
              <a:spcAft>
                <a:spcPts val="0"/>
              </a:spcAft>
              <a:buSzPts val="1500"/>
              <a:buChar char="○"/>
              <a:defRPr/>
            </a:lvl5pPr>
            <a:lvl6pPr indent="-323850" lvl="5" marL="2743200" rtl="0" algn="l">
              <a:lnSpc>
                <a:spcPct val="115000"/>
              </a:lnSpc>
              <a:spcBef>
                <a:spcPts val="2100"/>
              </a:spcBef>
              <a:spcAft>
                <a:spcPts val="0"/>
              </a:spcAft>
              <a:buSzPts val="1500"/>
              <a:buChar char="■"/>
              <a:defRPr/>
            </a:lvl6pPr>
            <a:lvl7pPr indent="-323850" lvl="6" marL="3200400" rtl="0" algn="l">
              <a:lnSpc>
                <a:spcPct val="115000"/>
              </a:lnSpc>
              <a:spcBef>
                <a:spcPts val="2100"/>
              </a:spcBef>
              <a:spcAft>
                <a:spcPts val="0"/>
              </a:spcAft>
              <a:buSzPts val="1500"/>
              <a:buChar char="●"/>
              <a:defRPr/>
            </a:lvl7pPr>
            <a:lvl8pPr indent="-323850" lvl="7" marL="3657600" rtl="0" algn="l">
              <a:lnSpc>
                <a:spcPct val="115000"/>
              </a:lnSpc>
              <a:spcBef>
                <a:spcPts val="2100"/>
              </a:spcBef>
              <a:spcAft>
                <a:spcPts val="0"/>
              </a:spcAft>
              <a:buSzPts val="1500"/>
              <a:buChar char="○"/>
              <a:defRPr/>
            </a:lvl8pPr>
            <a:lvl9pPr indent="-323850" lvl="8" marL="4114800" rtl="0" algn="l">
              <a:lnSpc>
                <a:spcPct val="115000"/>
              </a:lnSpc>
              <a:spcBef>
                <a:spcPts val="2100"/>
              </a:spcBef>
              <a:spcAft>
                <a:spcPts val="2100"/>
              </a:spcAft>
              <a:buSzPts val="1500"/>
              <a:buChar char="■"/>
              <a:defRPr/>
            </a:lvl9pPr>
          </a:lstStyle>
          <a:p/>
        </p:txBody>
      </p:sp>
      <p:sp>
        <p:nvSpPr>
          <p:cNvPr id="125" name="Google Shape;125;p18"/>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2100"/>
              </a:spcBef>
              <a:spcAft>
                <a:spcPts val="0"/>
              </a:spcAft>
              <a:buSzPts val="1500"/>
              <a:buChar char="○"/>
              <a:defRPr/>
            </a:lvl2pPr>
            <a:lvl3pPr indent="-323850" lvl="2" marL="1371600" rtl="0" algn="l">
              <a:lnSpc>
                <a:spcPct val="115000"/>
              </a:lnSpc>
              <a:spcBef>
                <a:spcPts val="2100"/>
              </a:spcBef>
              <a:spcAft>
                <a:spcPts val="0"/>
              </a:spcAft>
              <a:buSzPts val="1500"/>
              <a:buChar char="■"/>
              <a:defRPr/>
            </a:lvl3pPr>
            <a:lvl4pPr indent="-323850" lvl="3" marL="1828800" rtl="0" algn="l">
              <a:lnSpc>
                <a:spcPct val="115000"/>
              </a:lnSpc>
              <a:spcBef>
                <a:spcPts val="2100"/>
              </a:spcBef>
              <a:spcAft>
                <a:spcPts val="0"/>
              </a:spcAft>
              <a:buSzPts val="1500"/>
              <a:buChar char="●"/>
              <a:defRPr/>
            </a:lvl4pPr>
            <a:lvl5pPr indent="-323850" lvl="4" marL="2286000" rtl="0" algn="l">
              <a:lnSpc>
                <a:spcPct val="115000"/>
              </a:lnSpc>
              <a:spcBef>
                <a:spcPts val="2100"/>
              </a:spcBef>
              <a:spcAft>
                <a:spcPts val="0"/>
              </a:spcAft>
              <a:buSzPts val="1500"/>
              <a:buChar char="○"/>
              <a:defRPr/>
            </a:lvl5pPr>
            <a:lvl6pPr indent="-323850" lvl="5" marL="2743200" rtl="0" algn="l">
              <a:lnSpc>
                <a:spcPct val="115000"/>
              </a:lnSpc>
              <a:spcBef>
                <a:spcPts val="2100"/>
              </a:spcBef>
              <a:spcAft>
                <a:spcPts val="0"/>
              </a:spcAft>
              <a:buSzPts val="1500"/>
              <a:buChar char="■"/>
              <a:defRPr/>
            </a:lvl6pPr>
            <a:lvl7pPr indent="-323850" lvl="6" marL="3200400" rtl="0" algn="l">
              <a:lnSpc>
                <a:spcPct val="115000"/>
              </a:lnSpc>
              <a:spcBef>
                <a:spcPts val="2100"/>
              </a:spcBef>
              <a:spcAft>
                <a:spcPts val="0"/>
              </a:spcAft>
              <a:buSzPts val="1500"/>
              <a:buChar char="●"/>
              <a:defRPr/>
            </a:lvl7pPr>
            <a:lvl8pPr indent="-323850" lvl="7" marL="3657600" rtl="0" algn="l">
              <a:lnSpc>
                <a:spcPct val="115000"/>
              </a:lnSpc>
              <a:spcBef>
                <a:spcPts val="2100"/>
              </a:spcBef>
              <a:spcAft>
                <a:spcPts val="0"/>
              </a:spcAft>
              <a:buSzPts val="1500"/>
              <a:buChar char="○"/>
              <a:defRPr/>
            </a:lvl8pPr>
            <a:lvl9pPr indent="-323850" lvl="8" marL="4114800" rtl="0" algn="l">
              <a:lnSpc>
                <a:spcPct val="115000"/>
              </a:lnSpc>
              <a:spcBef>
                <a:spcPts val="2100"/>
              </a:spcBef>
              <a:spcAft>
                <a:spcPts val="2100"/>
              </a:spcAft>
              <a:buSzPts val="1500"/>
              <a:buChar char="■"/>
              <a:defRPr/>
            </a:lvl9pPr>
          </a:lstStyle>
          <a:p/>
        </p:txBody>
      </p:sp>
      <p:sp>
        <p:nvSpPr>
          <p:cNvPr id="126" name="Google Shape;126;p1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7" name="Shape 127"/>
        <p:cNvGrpSpPr/>
        <p:nvPr/>
      </p:nvGrpSpPr>
      <p:grpSpPr>
        <a:xfrm>
          <a:off x="0" y="0"/>
          <a:ext cx="0" cy="0"/>
          <a:chOff x="0" y="0"/>
          <a:chExt cx="0" cy="0"/>
        </a:xfrm>
      </p:grpSpPr>
      <p:sp>
        <p:nvSpPr>
          <p:cNvPr id="128" name="Google Shape;128;p1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 name="Google Shape;129;p19"/>
          <p:cNvGrpSpPr/>
          <p:nvPr/>
        </p:nvGrpSpPr>
        <p:grpSpPr>
          <a:xfrm>
            <a:off x="1107035" y="1588472"/>
            <a:ext cx="994316" cy="61102"/>
            <a:chOff x="4580561" y="2589004"/>
            <a:chExt cx="1064464" cy="25200"/>
          </a:xfrm>
        </p:grpSpPr>
        <p:sp>
          <p:nvSpPr>
            <p:cNvPr id="130" name="Google Shape;130;p1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19"/>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3500"/>
              <a:buNone/>
              <a:defRPr sz="3500">
                <a:solidFill>
                  <a:schemeClr val="dk2"/>
                </a:solidFill>
              </a:defRPr>
            </a:lvl1pPr>
            <a:lvl2pPr lvl="1" rtl="0" algn="l">
              <a:lnSpc>
                <a:spcPct val="100000"/>
              </a:lnSpc>
              <a:spcBef>
                <a:spcPts val="0"/>
              </a:spcBef>
              <a:spcAft>
                <a:spcPts val="0"/>
              </a:spcAft>
              <a:buClr>
                <a:schemeClr val="dk2"/>
              </a:buClr>
              <a:buSzPts val="3500"/>
              <a:buNone/>
              <a:defRPr sz="3500">
                <a:solidFill>
                  <a:schemeClr val="dk2"/>
                </a:solidFill>
              </a:defRPr>
            </a:lvl2pPr>
            <a:lvl3pPr lvl="2" rtl="0" algn="l">
              <a:lnSpc>
                <a:spcPct val="100000"/>
              </a:lnSpc>
              <a:spcBef>
                <a:spcPts val="0"/>
              </a:spcBef>
              <a:spcAft>
                <a:spcPts val="0"/>
              </a:spcAft>
              <a:buClr>
                <a:schemeClr val="dk2"/>
              </a:buClr>
              <a:buSzPts val="3500"/>
              <a:buNone/>
              <a:defRPr sz="3500">
                <a:solidFill>
                  <a:schemeClr val="dk2"/>
                </a:solidFill>
              </a:defRPr>
            </a:lvl3pPr>
            <a:lvl4pPr lvl="3" rtl="0" algn="l">
              <a:lnSpc>
                <a:spcPct val="100000"/>
              </a:lnSpc>
              <a:spcBef>
                <a:spcPts val="0"/>
              </a:spcBef>
              <a:spcAft>
                <a:spcPts val="0"/>
              </a:spcAft>
              <a:buClr>
                <a:schemeClr val="dk2"/>
              </a:buClr>
              <a:buSzPts val="3500"/>
              <a:buNone/>
              <a:defRPr sz="3500">
                <a:solidFill>
                  <a:schemeClr val="dk2"/>
                </a:solidFill>
              </a:defRPr>
            </a:lvl4pPr>
            <a:lvl5pPr lvl="4" rtl="0" algn="l">
              <a:lnSpc>
                <a:spcPct val="100000"/>
              </a:lnSpc>
              <a:spcBef>
                <a:spcPts val="0"/>
              </a:spcBef>
              <a:spcAft>
                <a:spcPts val="0"/>
              </a:spcAft>
              <a:buClr>
                <a:schemeClr val="dk2"/>
              </a:buClr>
              <a:buSzPts val="3500"/>
              <a:buNone/>
              <a:defRPr sz="3500">
                <a:solidFill>
                  <a:schemeClr val="dk2"/>
                </a:solidFill>
              </a:defRPr>
            </a:lvl5pPr>
            <a:lvl6pPr lvl="5" rtl="0" algn="l">
              <a:lnSpc>
                <a:spcPct val="100000"/>
              </a:lnSpc>
              <a:spcBef>
                <a:spcPts val="0"/>
              </a:spcBef>
              <a:spcAft>
                <a:spcPts val="0"/>
              </a:spcAft>
              <a:buClr>
                <a:schemeClr val="dk2"/>
              </a:buClr>
              <a:buSzPts val="3500"/>
              <a:buNone/>
              <a:defRPr sz="3500">
                <a:solidFill>
                  <a:schemeClr val="dk2"/>
                </a:solidFill>
              </a:defRPr>
            </a:lvl6pPr>
            <a:lvl7pPr lvl="6" rtl="0" algn="l">
              <a:lnSpc>
                <a:spcPct val="100000"/>
              </a:lnSpc>
              <a:spcBef>
                <a:spcPts val="0"/>
              </a:spcBef>
              <a:spcAft>
                <a:spcPts val="0"/>
              </a:spcAft>
              <a:buClr>
                <a:schemeClr val="dk2"/>
              </a:buClr>
              <a:buSzPts val="3500"/>
              <a:buNone/>
              <a:defRPr sz="3500">
                <a:solidFill>
                  <a:schemeClr val="dk2"/>
                </a:solidFill>
              </a:defRPr>
            </a:lvl7pPr>
            <a:lvl8pPr lvl="7" rtl="0" algn="l">
              <a:lnSpc>
                <a:spcPct val="100000"/>
              </a:lnSpc>
              <a:spcBef>
                <a:spcPts val="0"/>
              </a:spcBef>
              <a:spcAft>
                <a:spcPts val="0"/>
              </a:spcAft>
              <a:buClr>
                <a:schemeClr val="dk2"/>
              </a:buClr>
              <a:buSzPts val="3500"/>
              <a:buNone/>
              <a:defRPr sz="3500">
                <a:solidFill>
                  <a:schemeClr val="dk2"/>
                </a:solidFill>
              </a:defRPr>
            </a:lvl8pPr>
            <a:lvl9pPr lvl="8" rtl="0" algn="l">
              <a:lnSpc>
                <a:spcPct val="100000"/>
              </a:lnSpc>
              <a:spcBef>
                <a:spcPts val="0"/>
              </a:spcBef>
              <a:spcAft>
                <a:spcPts val="0"/>
              </a:spcAft>
              <a:buClr>
                <a:schemeClr val="dk2"/>
              </a:buClr>
              <a:buSzPts val="3500"/>
              <a:buNone/>
              <a:defRPr sz="3500">
                <a:solidFill>
                  <a:schemeClr val="dk2"/>
                </a:solidFill>
              </a:defRPr>
            </a:lvl9pPr>
          </a:lstStyle>
          <a:p/>
        </p:txBody>
      </p:sp>
      <p:sp>
        <p:nvSpPr>
          <p:cNvPr id="133" name="Google Shape;133;p1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34" name="Shape 134"/>
        <p:cNvGrpSpPr/>
        <p:nvPr/>
      </p:nvGrpSpPr>
      <p:grpSpPr>
        <a:xfrm>
          <a:off x="0" y="0"/>
          <a:ext cx="0" cy="0"/>
          <a:chOff x="0" y="0"/>
          <a:chExt cx="0" cy="0"/>
        </a:xfrm>
      </p:grpSpPr>
      <p:sp>
        <p:nvSpPr>
          <p:cNvPr id="135" name="Google Shape;135;p2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20"/>
          <p:cNvGrpSpPr/>
          <p:nvPr/>
        </p:nvGrpSpPr>
        <p:grpSpPr>
          <a:xfrm>
            <a:off x="1107035" y="1588472"/>
            <a:ext cx="994316" cy="61102"/>
            <a:chOff x="4580561" y="2589004"/>
            <a:chExt cx="1064464" cy="25200"/>
          </a:xfrm>
        </p:grpSpPr>
        <p:sp>
          <p:nvSpPr>
            <p:cNvPr id="137" name="Google Shape;137;p2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0"/>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3500"/>
              <a:buNone/>
              <a:defRPr sz="3500">
                <a:solidFill>
                  <a:schemeClr val="dk2"/>
                </a:solidFill>
              </a:defRPr>
            </a:lvl1pPr>
            <a:lvl2pPr lvl="1" rtl="0" algn="l">
              <a:lnSpc>
                <a:spcPct val="100000"/>
              </a:lnSpc>
              <a:spcBef>
                <a:spcPts val="0"/>
              </a:spcBef>
              <a:spcAft>
                <a:spcPts val="0"/>
              </a:spcAft>
              <a:buClr>
                <a:schemeClr val="dk2"/>
              </a:buClr>
              <a:buSzPts val="3500"/>
              <a:buNone/>
              <a:defRPr sz="3500">
                <a:solidFill>
                  <a:schemeClr val="dk2"/>
                </a:solidFill>
              </a:defRPr>
            </a:lvl2pPr>
            <a:lvl3pPr lvl="2" rtl="0" algn="l">
              <a:lnSpc>
                <a:spcPct val="100000"/>
              </a:lnSpc>
              <a:spcBef>
                <a:spcPts val="0"/>
              </a:spcBef>
              <a:spcAft>
                <a:spcPts val="0"/>
              </a:spcAft>
              <a:buClr>
                <a:schemeClr val="dk2"/>
              </a:buClr>
              <a:buSzPts val="3500"/>
              <a:buNone/>
              <a:defRPr sz="3500">
                <a:solidFill>
                  <a:schemeClr val="dk2"/>
                </a:solidFill>
              </a:defRPr>
            </a:lvl3pPr>
            <a:lvl4pPr lvl="3" rtl="0" algn="l">
              <a:lnSpc>
                <a:spcPct val="100000"/>
              </a:lnSpc>
              <a:spcBef>
                <a:spcPts val="0"/>
              </a:spcBef>
              <a:spcAft>
                <a:spcPts val="0"/>
              </a:spcAft>
              <a:buClr>
                <a:schemeClr val="dk2"/>
              </a:buClr>
              <a:buSzPts val="3500"/>
              <a:buNone/>
              <a:defRPr sz="3500">
                <a:solidFill>
                  <a:schemeClr val="dk2"/>
                </a:solidFill>
              </a:defRPr>
            </a:lvl4pPr>
            <a:lvl5pPr lvl="4" rtl="0" algn="l">
              <a:lnSpc>
                <a:spcPct val="100000"/>
              </a:lnSpc>
              <a:spcBef>
                <a:spcPts val="0"/>
              </a:spcBef>
              <a:spcAft>
                <a:spcPts val="0"/>
              </a:spcAft>
              <a:buClr>
                <a:schemeClr val="dk2"/>
              </a:buClr>
              <a:buSzPts val="3500"/>
              <a:buNone/>
              <a:defRPr sz="3500">
                <a:solidFill>
                  <a:schemeClr val="dk2"/>
                </a:solidFill>
              </a:defRPr>
            </a:lvl5pPr>
            <a:lvl6pPr lvl="5" rtl="0" algn="l">
              <a:lnSpc>
                <a:spcPct val="100000"/>
              </a:lnSpc>
              <a:spcBef>
                <a:spcPts val="0"/>
              </a:spcBef>
              <a:spcAft>
                <a:spcPts val="0"/>
              </a:spcAft>
              <a:buClr>
                <a:schemeClr val="dk2"/>
              </a:buClr>
              <a:buSzPts val="3500"/>
              <a:buNone/>
              <a:defRPr sz="3500">
                <a:solidFill>
                  <a:schemeClr val="dk2"/>
                </a:solidFill>
              </a:defRPr>
            </a:lvl6pPr>
            <a:lvl7pPr lvl="6" rtl="0" algn="l">
              <a:lnSpc>
                <a:spcPct val="100000"/>
              </a:lnSpc>
              <a:spcBef>
                <a:spcPts val="0"/>
              </a:spcBef>
              <a:spcAft>
                <a:spcPts val="0"/>
              </a:spcAft>
              <a:buClr>
                <a:schemeClr val="dk2"/>
              </a:buClr>
              <a:buSzPts val="3500"/>
              <a:buNone/>
              <a:defRPr sz="3500">
                <a:solidFill>
                  <a:schemeClr val="dk2"/>
                </a:solidFill>
              </a:defRPr>
            </a:lvl7pPr>
            <a:lvl8pPr lvl="7" rtl="0" algn="l">
              <a:lnSpc>
                <a:spcPct val="100000"/>
              </a:lnSpc>
              <a:spcBef>
                <a:spcPts val="0"/>
              </a:spcBef>
              <a:spcAft>
                <a:spcPts val="0"/>
              </a:spcAft>
              <a:buClr>
                <a:schemeClr val="dk2"/>
              </a:buClr>
              <a:buSzPts val="3500"/>
              <a:buNone/>
              <a:defRPr sz="3500">
                <a:solidFill>
                  <a:schemeClr val="dk2"/>
                </a:solidFill>
              </a:defRPr>
            </a:lvl8pPr>
            <a:lvl9pPr lvl="8" rtl="0" algn="l">
              <a:lnSpc>
                <a:spcPct val="100000"/>
              </a:lnSpc>
              <a:spcBef>
                <a:spcPts val="0"/>
              </a:spcBef>
              <a:spcAft>
                <a:spcPts val="0"/>
              </a:spcAft>
              <a:buClr>
                <a:schemeClr val="dk2"/>
              </a:buClr>
              <a:buSzPts val="3500"/>
              <a:buNone/>
              <a:defRPr sz="3500">
                <a:solidFill>
                  <a:schemeClr val="dk2"/>
                </a:solidFill>
              </a:defRPr>
            </a:lvl9pPr>
          </a:lstStyle>
          <a:p/>
        </p:txBody>
      </p:sp>
      <p:sp>
        <p:nvSpPr>
          <p:cNvPr id="140" name="Google Shape;140;p20"/>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2100"/>
              </a:spcBef>
              <a:spcAft>
                <a:spcPts val="0"/>
              </a:spcAft>
              <a:buSzPts val="1500"/>
              <a:buChar char="○"/>
              <a:defRPr/>
            </a:lvl2pPr>
            <a:lvl3pPr indent="-323850" lvl="2" marL="1371600" rtl="0" algn="l">
              <a:lnSpc>
                <a:spcPct val="115000"/>
              </a:lnSpc>
              <a:spcBef>
                <a:spcPts val="2100"/>
              </a:spcBef>
              <a:spcAft>
                <a:spcPts val="0"/>
              </a:spcAft>
              <a:buSzPts val="1500"/>
              <a:buChar char="■"/>
              <a:defRPr/>
            </a:lvl3pPr>
            <a:lvl4pPr indent="-323850" lvl="3" marL="1828800" rtl="0" algn="l">
              <a:lnSpc>
                <a:spcPct val="115000"/>
              </a:lnSpc>
              <a:spcBef>
                <a:spcPts val="2100"/>
              </a:spcBef>
              <a:spcAft>
                <a:spcPts val="0"/>
              </a:spcAft>
              <a:buSzPts val="1500"/>
              <a:buChar char="●"/>
              <a:defRPr/>
            </a:lvl4pPr>
            <a:lvl5pPr indent="-323850" lvl="4" marL="2286000" rtl="0" algn="l">
              <a:lnSpc>
                <a:spcPct val="115000"/>
              </a:lnSpc>
              <a:spcBef>
                <a:spcPts val="2100"/>
              </a:spcBef>
              <a:spcAft>
                <a:spcPts val="0"/>
              </a:spcAft>
              <a:buSzPts val="1500"/>
              <a:buChar char="○"/>
              <a:defRPr/>
            </a:lvl5pPr>
            <a:lvl6pPr indent="-323850" lvl="5" marL="2743200" rtl="0" algn="l">
              <a:lnSpc>
                <a:spcPct val="115000"/>
              </a:lnSpc>
              <a:spcBef>
                <a:spcPts val="2100"/>
              </a:spcBef>
              <a:spcAft>
                <a:spcPts val="0"/>
              </a:spcAft>
              <a:buSzPts val="1500"/>
              <a:buChar char="■"/>
              <a:defRPr/>
            </a:lvl6pPr>
            <a:lvl7pPr indent="-323850" lvl="6" marL="3200400" rtl="0" algn="l">
              <a:lnSpc>
                <a:spcPct val="115000"/>
              </a:lnSpc>
              <a:spcBef>
                <a:spcPts val="2100"/>
              </a:spcBef>
              <a:spcAft>
                <a:spcPts val="0"/>
              </a:spcAft>
              <a:buSzPts val="1500"/>
              <a:buChar char="●"/>
              <a:defRPr/>
            </a:lvl7pPr>
            <a:lvl8pPr indent="-323850" lvl="7" marL="3657600" rtl="0" algn="l">
              <a:lnSpc>
                <a:spcPct val="115000"/>
              </a:lnSpc>
              <a:spcBef>
                <a:spcPts val="2100"/>
              </a:spcBef>
              <a:spcAft>
                <a:spcPts val="0"/>
              </a:spcAft>
              <a:buSzPts val="1500"/>
              <a:buChar char="○"/>
              <a:defRPr/>
            </a:lvl8pPr>
            <a:lvl9pPr indent="-323850" lvl="8" marL="4114800" rtl="0" algn="l">
              <a:lnSpc>
                <a:spcPct val="115000"/>
              </a:lnSpc>
              <a:spcBef>
                <a:spcPts val="2100"/>
              </a:spcBef>
              <a:spcAft>
                <a:spcPts val="2100"/>
              </a:spcAft>
              <a:buSzPts val="1500"/>
              <a:buChar char="■"/>
              <a:defRPr/>
            </a:lvl9pPr>
          </a:lstStyle>
          <a:p/>
        </p:txBody>
      </p:sp>
      <p:sp>
        <p:nvSpPr>
          <p:cNvPr id="141" name="Google Shape;141;p2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42" name="Shape 142"/>
        <p:cNvGrpSpPr/>
        <p:nvPr/>
      </p:nvGrpSpPr>
      <p:grpSpPr>
        <a:xfrm>
          <a:off x="0" y="0"/>
          <a:ext cx="0" cy="0"/>
          <a:chOff x="0" y="0"/>
          <a:chExt cx="0" cy="0"/>
        </a:xfrm>
      </p:grpSpPr>
      <p:grpSp>
        <p:nvGrpSpPr>
          <p:cNvPr id="143" name="Google Shape;143;p21"/>
          <p:cNvGrpSpPr/>
          <p:nvPr/>
        </p:nvGrpSpPr>
        <p:grpSpPr>
          <a:xfrm>
            <a:off x="1107035" y="5558971"/>
            <a:ext cx="994316" cy="61102"/>
            <a:chOff x="4580561" y="2589004"/>
            <a:chExt cx="1064464" cy="25200"/>
          </a:xfrm>
        </p:grpSpPr>
        <p:sp>
          <p:nvSpPr>
            <p:cNvPr id="144" name="Google Shape;144;p2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21"/>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147" name="Google Shape;147;p2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22"/>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22"/>
          <p:cNvGrpSpPr/>
          <p:nvPr/>
        </p:nvGrpSpPr>
        <p:grpSpPr>
          <a:xfrm>
            <a:off x="1107035" y="1588472"/>
            <a:ext cx="994316" cy="61102"/>
            <a:chOff x="4580561" y="2589004"/>
            <a:chExt cx="1064464" cy="25200"/>
          </a:xfrm>
        </p:grpSpPr>
        <p:sp>
          <p:nvSpPr>
            <p:cNvPr id="151" name="Google Shape;151;p2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22"/>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dk2"/>
              </a:buClr>
              <a:buSzPts val="3500"/>
              <a:buNone/>
              <a:defRPr sz="3500">
                <a:solidFill>
                  <a:schemeClr val="dk2"/>
                </a:solidFill>
              </a:defRPr>
            </a:lvl1pPr>
            <a:lvl2pPr lvl="1" rtl="0" algn="l">
              <a:lnSpc>
                <a:spcPct val="100000"/>
              </a:lnSpc>
              <a:spcBef>
                <a:spcPts val="0"/>
              </a:spcBef>
              <a:spcAft>
                <a:spcPts val="0"/>
              </a:spcAft>
              <a:buClr>
                <a:schemeClr val="dk2"/>
              </a:buClr>
              <a:buSzPts val="3500"/>
              <a:buNone/>
              <a:defRPr sz="3500">
                <a:solidFill>
                  <a:schemeClr val="dk2"/>
                </a:solidFill>
              </a:defRPr>
            </a:lvl2pPr>
            <a:lvl3pPr lvl="2" rtl="0" algn="l">
              <a:lnSpc>
                <a:spcPct val="100000"/>
              </a:lnSpc>
              <a:spcBef>
                <a:spcPts val="0"/>
              </a:spcBef>
              <a:spcAft>
                <a:spcPts val="0"/>
              </a:spcAft>
              <a:buClr>
                <a:schemeClr val="dk2"/>
              </a:buClr>
              <a:buSzPts val="3500"/>
              <a:buNone/>
              <a:defRPr sz="3500">
                <a:solidFill>
                  <a:schemeClr val="dk2"/>
                </a:solidFill>
              </a:defRPr>
            </a:lvl3pPr>
            <a:lvl4pPr lvl="3" rtl="0" algn="l">
              <a:lnSpc>
                <a:spcPct val="100000"/>
              </a:lnSpc>
              <a:spcBef>
                <a:spcPts val="0"/>
              </a:spcBef>
              <a:spcAft>
                <a:spcPts val="0"/>
              </a:spcAft>
              <a:buClr>
                <a:schemeClr val="dk2"/>
              </a:buClr>
              <a:buSzPts val="3500"/>
              <a:buNone/>
              <a:defRPr sz="3500">
                <a:solidFill>
                  <a:schemeClr val="dk2"/>
                </a:solidFill>
              </a:defRPr>
            </a:lvl4pPr>
            <a:lvl5pPr lvl="4" rtl="0" algn="l">
              <a:lnSpc>
                <a:spcPct val="100000"/>
              </a:lnSpc>
              <a:spcBef>
                <a:spcPts val="0"/>
              </a:spcBef>
              <a:spcAft>
                <a:spcPts val="0"/>
              </a:spcAft>
              <a:buClr>
                <a:schemeClr val="dk2"/>
              </a:buClr>
              <a:buSzPts val="3500"/>
              <a:buNone/>
              <a:defRPr sz="3500">
                <a:solidFill>
                  <a:schemeClr val="dk2"/>
                </a:solidFill>
              </a:defRPr>
            </a:lvl5pPr>
            <a:lvl6pPr lvl="5" rtl="0" algn="l">
              <a:lnSpc>
                <a:spcPct val="100000"/>
              </a:lnSpc>
              <a:spcBef>
                <a:spcPts val="0"/>
              </a:spcBef>
              <a:spcAft>
                <a:spcPts val="0"/>
              </a:spcAft>
              <a:buClr>
                <a:schemeClr val="dk2"/>
              </a:buClr>
              <a:buSzPts val="3500"/>
              <a:buNone/>
              <a:defRPr sz="3500">
                <a:solidFill>
                  <a:schemeClr val="dk2"/>
                </a:solidFill>
              </a:defRPr>
            </a:lvl6pPr>
            <a:lvl7pPr lvl="6" rtl="0" algn="l">
              <a:lnSpc>
                <a:spcPct val="100000"/>
              </a:lnSpc>
              <a:spcBef>
                <a:spcPts val="0"/>
              </a:spcBef>
              <a:spcAft>
                <a:spcPts val="0"/>
              </a:spcAft>
              <a:buClr>
                <a:schemeClr val="dk2"/>
              </a:buClr>
              <a:buSzPts val="3500"/>
              <a:buNone/>
              <a:defRPr sz="3500">
                <a:solidFill>
                  <a:schemeClr val="dk2"/>
                </a:solidFill>
              </a:defRPr>
            </a:lvl7pPr>
            <a:lvl8pPr lvl="7" rtl="0" algn="l">
              <a:lnSpc>
                <a:spcPct val="100000"/>
              </a:lnSpc>
              <a:spcBef>
                <a:spcPts val="0"/>
              </a:spcBef>
              <a:spcAft>
                <a:spcPts val="0"/>
              </a:spcAft>
              <a:buClr>
                <a:schemeClr val="dk2"/>
              </a:buClr>
              <a:buSzPts val="3500"/>
              <a:buNone/>
              <a:defRPr sz="3500">
                <a:solidFill>
                  <a:schemeClr val="dk2"/>
                </a:solidFill>
              </a:defRPr>
            </a:lvl8pPr>
            <a:lvl9pPr lvl="8" rtl="0" algn="l">
              <a:lnSpc>
                <a:spcPct val="100000"/>
              </a:lnSpc>
              <a:spcBef>
                <a:spcPts val="0"/>
              </a:spcBef>
              <a:spcAft>
                <a:spcPts val="0"/>
              </a:spcAft>
              <a:buClr>
                <a:schemeClr val="dk2"/>
              </a:buClr>
              <a:buSzPts val="3500"/>
              <a:buNone/>
              <a:defRPr sz="3500">
                <a:solidFill>
                  <a:schemeClr val="dk2"/>
                </a:solidFill>
              </a:defRPr>
            </a:lvl9pPr>
          </a:lstStyle>
          <a:p/>
        </p:txBody>
      </p:sp>
      <p:sp>
        <p:nvSpPr>
          <p:cNvPr id="154" name="Google Shape;154;p22"/>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2100"/>
              <a:buNone/>
              <a:defRPr sz="2100"/>
            </a:lvl1pPr>
            <a:lvl2pPr lvl="1" rtl="0" algn="l">
              <a:lnSpc>
                <a:spcPct val="100000"/>
              </a:lnSpc>
              <a:spcBef>
                <a:spcPts val="0"/>
              </a:spcBef>
              <a:spcAft>
                <a:spcPts val="0"/>
              </a:spcAft>
              <a:buSzPts val="2100"/>
              <a:buNone/>
              <a:defRPr sz="2100"/>
            </a:lvl2pPr>
            <a:lvl3pPr lvl="2" rtl="0" algn="l">
              <a:lnSpc>
                <a:spcPct val="100000"/>
              </a:lnSpc>
              <a:spcBef>
                <a:spcPts val="0"/>
              </a:spcBef>
              <a:spcAft>
                <a:spcPts val="0"/>
              </a:spcAft>
              <a:buSzPts val="2100"/>
              <a:buNone/>
              <a:defRPr sz="2100"/>
            </a:lvl3pPr>
            <a:lvl4pPr lvl="3" rtl="0" algn="l">
              <a:lnSpc>
                <a:spcPct val="100000"/>
              </a:lnSpc>
              <a:spcBef>
                <a:spcPts val="0"/>
              </a:spcBef>
              <a:spcAft>
                <a:spcPts val="0"/>
              </a:spcAft>
              <a:buSzPts val="2100"/>
              <a:buNone/>
              <a:defRPr sz="2100"/>
            </a:lvl4pPr>
            <a:lvl5pPr lvl="4" rtl="0" algn="l">
              <a:lnSpc>
                <a:spcPct val="100000"/>
              </a:lnSpc>
              <a:spcBef>
                <a:spcPts val="0"/>
              </a:spcBef>
              <a:spcAft>
                <a:spcPts val="0"/>
              </a:spcAft>
              <a:buSzPts val="2100"/>
              <a:buNone/>
              <a:defRPr sz="2100"/>
            </a:lvl5pPr>
            <a:lvl6pPr lvl="5" rtl="0" algn="l">
              <a:lnSpc>
                <a:spcPct val="100000"/>
              </a:lnSpc>
              <a:spcBef>
                <a:spcPts val="0"/>
              </a:spcBef>
              <a:spcAft>
                <a:spcPts val="0"/>
              </a:spcAft>
              <a:buSzPts val="2100"/>
              <a:buNone/>
              <a:defRPr sz="2100"/>
            </a:lvl6pPr>
            <a:lvl7pPr lvl="6" rtl="0" algn="l">
              <a:lnSpc>
                <a:spcPct val="100000"/>
              </a:lnSpc>
              <a:spcBef>
                <a:spcPts val="0"/>
              </a:spcBef>
              <a:spcAft>
                <a:spcPts val="0"/>
              </a:spcAft>
              <a:buSzPts val="2100"/>
              <a:buNone/>
              <a:defRPr sz="2100"/>
            </a:lvl7pPr>
            <a:lvl8pPr lvl="7" rtl="0" algn="l">
              <a:lnSpc>
                <a:spcPct val="100000"/>
              </a:lnSpc>
              <a:spcBef>
                <a:spcPts val="0"/>
              </a:spcBef>
              <a:spcAft>
                <a:spcPts val="0"/>
              </a:spcAft>
              <a:buSzPts val="2100"/>
              <a:buNone/>
              <a:defRPr sz="2100"/>
            </a:lvl8pPr>
            <a:lvl9pPr lvl="8" rtl="0" algn="l">
              <a:lnSpc>
                <a:spcPct val="100000"/>
              </a:lnSpc>
              <a:spcBef>
                <a:spcPts val="0"/>
              </a:spcBef>
              <a:spcAft>
                <a:spcPts val="0"/>
              </a:spcAft>
              <a:buSzPts val="2100"/>
              <a:buNone/>
              <a:defRPr sz="2100"/>
            </a:lvl9pPr>
          </a:lstStyle>
          <a:p/>
        </p:txBody>
      </p:sp>
      <p:sp>
        <p:nvSpPr>
          <p:cNvPr id="155" name="Google Shape;155;p22"/>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SzPts val="1700"/>
              <a:buChar char="●"/>
              <a:defRPr/>
            </a:lvl1pPr>
            <a:lvl2pPr indent="-323850" lvl="1" marL="914400" rtl="0" algn="l">
              <a:lnSpc>
                <a:spcPct val="115000"/>
              </a:lnSpc>
              <a:spcBef>
                <a:spcPts val="2100"/>
              </a:spcBef>
              <a:spcAft>
                <a:spcPts val="0"/>
              </a:spcAft>
              <a:buSzPts val="1500"/>
              <a:buChar char="○"/>
              <a:defRPr/>
            </a:lvl2pPr>
            <a:lvl3pPr indent="-323850" lvl="2" marL="1371600" rtl="0" algn="l">
              <a:lnSpc>
                <a:spcPct val="115000"/>
              </a:lnSpc>
              <a:spcBef>
                <a:spcPts val="2100"/>
              </a:spcBef>
              <a:spcAft>
                <a:spcPts val="0"/>
              </a:spcAft>
              <a:buSzPts val="1500"/>
              <a:buChar char="■"/>
              <a:defRPr/>
            </a:lvl3pPr>
            <a:lvl4pPr indent="-323850" lvl="3" marL="1828800" rtl="0" algn="l">
              <a:lnSpc>
                <a:spcPct val="115000"/>
              </a:lnSpc>
              <a:spcBef>
                <a:spcPts val="2100"/>
              </a:spcBef>
              <a:spcAft>
                <a:spcPts val="0"/>
              </a:spcAft>
              <a:buSzPts val="1500"/>
              <a:buChar char="●"/>
              <a:defRPr/>
            </a:lvl4pPr>
            <a:lvl5pPr indent="-323850" lvl="4" marL="2286000" rtl="0" algn="l">
              <a:lnSpc>
                <a:spcPct val="115000"/>
              </a:lnSpc>
              <a:spcBef>
                <a:spcPts val="2100"/>
              </a:spcBef>
              <a:spcAft>
                <a:spcPts val="0"/>
              </a:spcAft>
              <a:buSzPts val="1500"/>
              <a:buChar char="○"/>
              <a:defRPr/>
            </a:lvl5pPr>
            <a:lvl6pPr indent="-323850" lvl="5" marL="2743200" rtl="0" algn="l">
              <a:lnSpc>
                <a:spcPct val="115000"/>
              </a:lnSpc>
              <a:spcBef>
                <a:spcPts val="2100"/>
              </a:spcBef>
              <a:spcAft>
                <a:spcPts val="0"/>
              </a:spcAft>
              <a:buSzPts val="1500"/>
              <a:buChar char="■"/>
              <a:defRPr/>
            </a:lvl6pPr>
            <a:lvl7pPr indent="-323850" lvl="6" marL="3200400" rtl="0" algn="l">
              <a:lnSpc>
                <a:spcPct val="115000"/>
              </a:lnSpc>
              <a:spcBef>
                <a:spcPts val="2100"/>
              </a:spcBef>
              <a:spcAft>
                <a:spcPts val="0"/>
              </a:spcAft>
              <a:buSzPts val="1500"/>
              <a:buChar char="●"/>
              <a:defRPr/>
            </a:lvl7pPr>
            <a:lvl8pPr indent="-323850" lvl="7" marL="3657600" rtl="0" algn="l">
              <a:lnSpc>
                <a:spcPct val="115000"/>
              </a:lnSpc>
              <a:spcBef>
                <a:spcPts val="2100"/>
              </a:spcBef>
              <a:spcAft>
                <a:spcPts val="0"/>
              </a:spcAft>
              <a:buSzPts val="1500"/>
              <a:buChar char="○"/>
              <a:defRPr/>
            </a:lvl8pPr>
            <a:lvl9pPr indent="-323850" lvl="8" marL="4114800" rtl="0" algn="l">
              <a:lnSpc>
                <a:spcPct val="115000"/>
              </a:lnSpc>
              <a:spcBef>
                <a:spcPts val="2100"/>
              </a:spcBef>
              <a:spcAft>
                <a:spcPts val="2100"/>
              </a:spcAft>
              <a:buSzPts val="1500"/>
              <a:buChar char="■"/>
              <a:defRPr/>
            </a:lvl9pPr>
          </a:lstStyle>
          <a:p/>
        </p:txBody>
      </p:sp>
      <p:sp>
        <p:nvSpPr>
          <p:cNvPr id="156" name="Google Shape;156;p2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57" name="Shape 157"/>
        <p:cNvGrpSpPr/>
        <p:nvPr/>
      </p:nvGrpSpPr>
      <p:grpSpPr>
        <a:xfrm>
          <a:off x="0" y="0"/>
          <a:ext cx="0" cy="0"/>
          <a:chOff x="0" y="0"/>
          <a:chExt cx="0" cy="0"/>
        </a:xfrm>
      </p:grpSpPr>
      <p:sp>
        <p:nvSpPr>
          <p:cNvPr id="158" name="Google Shape;158;p23"/>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SzPts val="1700"/>
              <a:buNone/>
              <a:defRPr/>
            </a:lvl1pPr>
          </a:lstStyle>
          <a:p/>
        </p:txBody>
      </p:sp>
      <p:sp>
        <p:nvSpPr>
          <p:cNvPr id="159" name="Google Shape;159;p2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60" name="Shape 160"/>
        <p:cNvGrpSpPr/>
        <p:nvPr/>
      </p:nvGrpSpPr>
      <p:grpSpPr>
        <a:xfrm>
          <a:off x="0" y="0"/>
          <a:ext cx="0" cy="0"/>
          <a:chOff x="0" y="0"/>
          <a:chExt cx="0" cy="0"/>
        </a:xfrm>
      </p:grpSpPr>
      <p:grpSp>
        <p:nvGrpSpPr>
          <p:cNvPr id="161" name="Google Shape;161;p24"/>
          <p:cNvGrpSpPr/>
          <p:nvPr/>
        </p:nvGrpSpPr>
        <p:grpSpPr>
          <a:xfrm>
            <a:off x="1107035" y="5558971"/>
            <a:ext cx="994316" cy="61102"/>
            <a:chOff x="4580561" y="2589004"/>
            <a:chExt cx="1064464" cy="25200"/>
          </a:xfrm>
        </p:grpSpPr>
        <p:sp>
          <p:nvSpPr>
            <p:cNvPr id="162" name="Google Shape;162;p2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24"/>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chemeClr val="lt1"/>
              </a:buClr>
              <a:buSzPts val="10700"/>
              <a:buNone/>
              <a:defRPr sz="10700">
                <a:solidFill>
                  <a:schemeClr val="lt1"/>
                </a:solidFill>
              </a:defRPr>
            </a:lvl1pPr>
            <a:lvl2pPr lvl="1" rtl="0" algn="l">
              <a:lnSpc>
                <a:spcPct val="100000"/>
              </a:lnSpc>
              <a:spcBef>
                <a:spcPts val="0"/>
              </a:spcBef>
              <a:spcAft>
                <a:spcPts val="0"/>
              </a:spcAft>
              <a:buClr>
                <a:schemeClr val="lt1"/>
              </a:buClr>
              <a:buSzPts val="10700"/>
              <a:buNone/>
              <a:defRPr sz="10700">
                <a:solidFill>
                  <a:schemeClr val="lt1"/>
                </a:solidFill>
              </a:defRPr>
            </a:lvl2pPr>
            <a:lvl3pPr lvl="2" rtl="0" algn="l">
              <a:lnSpc>
                <a:spcPct val="100000"/>
              </a:lnSpc>
              <a:spcBef>
                <a:spcPts val="0"/>
              </a:spcBef>
              <a:spcAft>
                <a:spcPts val="0"/>
              </a:spcAft>
              <a:buClr>
                <a:schemeClr val="lt1"/>
              </a:buClr>
              <a:buSzPts val="10700"/>
              <a:buNone/>
              <a:defRPr sz="10700">
                <a:solidFill>
                  <a:schemeClr val="lt1"/>
                </a:solidFill>
              </a:defRPr>
            </a:lvl3pPr>
            <a:lvl4pPr lvl="3" rtl="0" algn="l">
              <a:lnSpc>
                <a:spcPct val="100000"/>
              </a:lnSpc>
              <a:spcBef>
                <a:spcPts val="0"/>
              </a:spcBef>
              <a:spcAft>
                <a:spcPts val="0"/>
              </a:spcAft>
              <a:buClr>
                <a:schemeClr val="lt1"/>
              </a:buClr>
              <a:buSzPts val="10700"/>
              <a:buNone/>
              <a:defRPr sz="10700">
                <a:solidFill>
                  <a:schemeClr val="lt1"/>
                </a:solidFill>
              </a:defRPr>
            </a:lvl4pPr>
            <a:lvl5pPr lvl="4" rtl="0" algn="l">
              <a:lnSpc>
                <a:spcPct val="100000"/>
              </a:lnSpc>
              <a:spcBef>
                <a:spcPts val="0"/>
              </a:spcBef>
              <a:spcAft>
                <a:spcPts val="0"/>
              </a:spcAft>
              <a:buClr>
                <a:schemeClr val="lt1"/>
              </a:buClr>
              <a:buSzPts val="10700"/>
              <a:buNone/>
              <a:defRPr sz="10700">
                <a:solidFill>
                  <a:schemeClr val="lt1"/>
                </a:solidFill>
              </a:defRPr>
            </a:lvl5pPr>
            <a:lvl6pPr lvl="5" rtl="0" algn="l">
              <a:lnSpc>
                <a:spcPct val="100000"/>
              </a:lnSpc>
              <a:spcBef>
                <a:spcPts val="0"/>
              </a:spcBef>
              <a:spcAft>
                <a:spcPts val="0"/>
              </a:spcAft>
              <a:buClr>
                <a:schemeClr val="lt1"/>
              </a:buClr>
              <a:buSzPts val="10700"/>
              <a:buNone/>
              <a:defRPr sz="10700">
                <a:solidFill>
                  <a:schemeClr val="lt1"/>
                </a:solidFill>
              </a:defRPr>
            </a:lvl6pPr>
            <a:lvl7pPr lvl="6" rtl="0" algn="l">
              <a:lnSpc>
                <a:spcPct val="100000"/>
              </a:lnSpc>
              <a:spcBef>
                <a:spcPts val="0"/>
              </a:spcBef>
              <a:spcAft>
                <a:spcPts val="0"/>
              </a:spcAft>
              <a:buClr>
                <a:schemeClr val="lt1"/>
              </a:buClr>
              <a:buSzPts val="10700"/>
              <a:buNone/>
              <a:defRPr sz="10700">
                <a:solidFill>
                  <a:schemeClr val="lt1"/>
                </a:solidFill>
              </a:defRPr>
            </a:lvl7pPr>
            <a:lvl8pPr lvl="7" rtl="0" algn="l">
              <a:lnSpc>
                <a:spcPct val="100000"/>
              </a:lnSpc>
              <a:spcBef>
                <a:spcPts val="0"/>
              </a:spcBef>
              <a:spcAft>
                <a:spcPts val="0"/>
              </a:spcAft>
              <a:buClr>
                <a:schemeClr val="lt1"/>
              </a:buClr>
              <a:buSzPts val="10700"/>
              <a:buNone/>
              <a:defRPr sz="10700">
                <a:solidFill>
                  <a:schemeClr val="lt1"/>
                </a:solidFill>
              </a:defRPr>
            </a:lvl8pPr>
            <a:lvl9pPr lvl="8" rtl="0"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5" name="Google Shape;165;p24"/>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Autofit/>
          </a:bodyPr>
          <a:lstStyle>
            <a:lvl1pPr indent="-336550" lvl="0" marL="457200" rtl="0" algn="l">
              <a:lnSpc>
                <a:spcPct val="115000"/>
              </a:lnSpc>
              <a:spcBef>
                <a:spcPts val="0"/>
              </a:spcBef>
              <a:spcAft>
                <a:spcPts val="0"/>
              </a:spcAft>
              <a:buClr>
                <a:schemeClr val="lt1"/>
              </a:buClr>
              <a:buSzPts val="1700"/>
              <a:buChar char="●"/>
              <a:defRPr>
                <a:solidFill>
                  <a:schemeClr val="lt1"/>
                </a:solidFill>
              </a:defRPr>
            </a:lvl1pPr>
            <a:lvl2pPr indent="-323850" lvl="1" marL="914400" rtl="0" algn="l">
              <a:lnSpc>
                <a:spcPct val="115000"/>
              </a:lnSpc>
              <a:spcBef>
                <a:spcPts val="2100"/>
              </a:spcBef>
              <a:spcAft>
                <a:spcPts val="0"/>
              </a:spcAft>
              <a:buClr>
                <a:schemeClr val="lt1"/>
              </a:buClr>
              <a:buSzPts val="1500"/>
              <a:buChar char="○"/>
              <a:defRPr>
                <a:solidFill>
                  <a:schemeClr val="lt1"/>
                </a:solidFill>
              </a:defRPr>
            </a:lvl2pPr>
            <a:lvl3pPr indent="-323850" lvl="2" marL="1371600" rtl="0" algn="l">
              <a:lnSpc>
                <a:spcPct val="115000"/>
              </a:lnSpc>
              <a:spcBef>
                <a:spcPts val="2100"/>
              </a:spcBef>
              <a:spcAft>
                <a:spcPts val="0"/>
              </a:spcAft>
              <a:buClr>
                <a:schemeClr val="lt1"/>
              </a:buClr>
              <a:buSzPts val="1500"/>
              <a:buChar char="■"/>
              <a:defRPr>
                <a:solidFill>
                  <a:schemeClr val="lt1"/>
                </a:solidFill>
              </a:defRPr>
            </a:lvl3pPr>
            <a:lvl4pPr indent="-323850" lvl="3" marL="1828800" rtl="0" algn="l">
              <a:lnSpc>
                <a:spcPct val="115000"/>
              </a:lnSpc>
              <a:spcBef>
                <a:spcPts val="2100"/>
              </a:spcBef>
              <a:spcAft>
                <a:spcPts val="0"/>
              </a:spcAft>
              <a:buClr>
                <a:schemeClr val="lt1"/>
              </a:buClr>
              <a:buSzPts val="1500"/>
              <a:buChar char="●"/>
              <a:defRPr>
                <a:solidFill>
                  <a:schemeClr val="lt1"/>
                </a:solidFill>
              </a:defRPr>
            </a:lvl4pPr>
            <a:lvl5pPr indent="-323850" lvl="4" marL="2286000" rtl="0" algn="l">
              <a:lnSpc>
                <a:spcPct val="115000"/>
              </a:lnSpc>
              <a:spcBef>
                <a:spcPts val="2100"/>
              </a:spcBef>
              <a:spcAft>
                <a:spcPts val="0"/>
              </a:spcAft>
              <a:buClr>
                <a:schemeClr val="lt1"/>
              </a:buClr>
              <a:buSzPts val="1500"/>
              <a:buChar char="○"/>
              <a:defRPr>
                <a:solidFill>
                  <a:schemeClr val="lt1"/>
                </a:solidFill>
              </a:defRPr>
            </a:lvl5pPr>
            <a:lvl6pPr indent="-323850" lvl="5" marL="2743200" rtl="0" algn="l">
              <a:lnSpc>
                <a:spcPct val="115000"/>
              </a:lnSpc>
              <a:spcBef>
                <a:spcPts val="2100"/>
              </a:spcBef>
              <a:spcAft>
                <a:spcPts val="0"/>
              </a:spcAft>
              <a:buClr>
                <a:schemeClr val="lt1"/>
              </a:buClr>
              <a:buSzPts val="1500"/>
              <a:buChar char="■"/>
              <a:defRPr>
                <a:solidFill>
                  <a:schemeClr val="lt1"/>
                </a:solidFill>
              </a:defRPr>
            </a:lvl6pPr>
            <a:lvl7pPr indent="-323850" lvl="6" marL="3200400" rtl="0" algn="l">
              <a:lnSpc>
                <a:spcPct val="115000"/>
              </a:lnSpc>
              <a:spcBef>
                <a:spcPts val="2100"/>
              </a:spcBef>
              <a:spcAft>
                <a:spcPts val="0"/>
              </a:spcAft>
              <a:buClr>
                <a:schemeClr val="lt1"/>
              </a:buClr>
              <a:buSzPts val="1500"/>
              <a:buChar char="●"/>
              <a:defRPr>
                <a:solidFill>
                  <a:schemeClr val="lt1"/>
                </a:solidFill>
              </a:defRPr>
            </a:lvl7pPr>
            <a:lvl8pPr indent="-323850" lvl="7" marL="3657600" rtl="0" algn="l">
              <a:lnSpc>
                <a:spcPct val="115000"/>
              </a:lnSpc>
              <a:spcBef>
                <a:spcPts val="2100"/>
              </a:spcBef>
              <a:spcAft>
                <a:spcPts val="0"/>
              </a:spcAft>
              <a:buClr>
                <a:schemeClr val="lt1"/>
              </a:buClr>
              <a:buSzPts val="1500"/>
              <a:buChar char="○"/>
              <a:defRPr>
                <a:solidFill>
                  <a:schemeClr val="lt1"/>
                </a:solidFill>
              </a:defRPr>
            </a:lvl8pPr>
            <a:lvl9pPr indent="-323850" lvl="8" marL="4114800" rtl="0" algn="l">
              <a:lnSpc>
                <a:spcPct val="115000"/>
              </a:lnSpc>
              <a:spcBef>
                <a:spcPts val="2100"/>
              </a:spcBef>
              <a:spcAft>
                <a:spcPts val="2100"/>
              </a:spcAft>
              <a:buClr>
                <a:schemeClr val="lt1"/>
              </a:buClr>
              <a:buSzPts val="1500"/>
              <a:buChar char="■"/>
              <a:defRPr>
                <a:solidFill>
                  <a:schemeClr val="lt1"/>
                </a:solidFill>
              </a:defRPr>
            </a:lvl9pPr>
          </a:lstStyle>
          <a:p/>
        </p:txBody>
      </p:sp>
      <p:sp>
        <p:nvSpPr>
          <p:cNvPr id="166" name="Google Shape;166;p2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7" name="Shape 167"/>
        <p:cNvGrpSpPr/>
        <p:nvPr/>
      </p:nvGrpSpPr>
      <p:grpSpPr>
        <a:xfrm>
          <a:off x="0" y="0"/>
          <a:ext cx="0" cy="0"/>
          <a:chOff x="0" y="0"/>
          <a:chExt cx="0" cy="0"/>
        </a:xfrm>
      </p:grpSpPr>
      <p:sp>
        <p:nvSpPr>
          <p:cNvPr id="168" name="Google Shape;168;p2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9" name="Shape 169"/>
        <p:cNvGrpSpPr/>
        <p:nvPr/>
      </p:nvGrpSpPr>
      <p:grpSpPr>
        <a:xfrm>
          <a:off x="0" y="0"/>
          <a:ext cx="0" cy="0"/>
          <a:chOff x="0" y="0"/>
          <a:chExt cx="0" cy="0"/>
        </a:xfrm>
      </p:grpSpPr>
      <p:sp>
        <p:nvSpPr>
          <p:cNvPr id="170" name="Google Shape;170;p26"/>
          <p:cNvSpPr txBox="1"/>
          <p:nvPr>
            <p:ph type="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lt2"/>
              </a:buClr>
              <a:buSzPts val="18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71" name="Google Shape;171;p26"/>
          <p:cNvSpPr txBox="1"/>
          <p:nvPr>
            <p:ph idx="1" type="body"/>
          </p:nvPr>
        </p:nvSpPr>
        <p:spPr>
          <a:xfrm>
            <a:off x="913795" y="1732449"/>
            <a:ext cx="10353900" cy="40587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Autofit/>
          </a:bodyPr>
          <a:lstStyle>
            <a:lvl1pPr indent="-308610" lvl="0" marL="457200" rtl="0" algn="l">
              <a:lnSpc>
                <a:spcPct val="115000"/>
              </a:lnSpc>
              <a:spcBef>
                <a:spcPts val="360"/>
              </a:spcBef>
              <a:spcAft>
                <a:spcPts val="0"/>
              </a:spcAft>
              <a:buSzPts val="1260"/>
              <a:buChar char="●"/>
              <a:defRPr/>
            </a:lvl1pPr>
            <a:lvl2pPr indent="-308610" lvl="1" marL="914400" rtl="0" algn="l">
              <a:lnSpc>
                <a:spcPct val="115000"/>
              </a:lnSpc>
              <a:spcBef>
                <a:spcPts val="600"/>
              </a:spcBef>
              <a:spcAft>
                <a:spcPts val="0"/>
              </a:spcAft>
              <a:buSzPts val="1260"/>
              <a:buChar char="○"/>
              <a:defRPr/>
            </a:lvl2pPr>
            <a:lvl3pPr indent="-308610" lvl="2" marL="1371600" rtl="0" algn="l">
              <a:lnSpc>
                <a:spcPct val="115000"/>
              </a:lnSpc>
              <a:spcBef>
                <a:spcPts val="600"/>
              </a:spcBef>
              <a:spcAft>
                <a:spcPts val="0"/>
              </a:spcAft>
              <a:buSzPts val="1260"/>
              <a:buChar char="■"/>
              <a:defRPr/>
            </a:lvl3pPr>
            <a:lvl4pPr indent="-308610" lvl="3" marL="1828800" rtl="0" algn="l">
              <a:lnSpc>
                <a:spcPct val="115000"/>
              </a:lnSpc>
              <a:spcBef>
                <a:spcPts val="600"/>
              </a:spcBef>
              <a:spcAft>
                <a:spcPts val="0"/>
              </a:spcAft>
              <a:buSzPts val="1260"/>
              <a:buChar char="●"/>
              <a:defRPr/>
            </a:lvl4pPr>
            <a:lvl5pPr indent="-308610" lvl="4" marL="2286000" rtl="0" algn="l">
              <a:lnSpc>
                <a:spcPct val="115000"/>
              </a:lnSpc>
              <a:spcBef>
                <a:spcPts val="600"/>
              </a:spcBef>
              <a:spcAft>
                <a:spcPts val="0"/>
              </a:spcAft>
              <a:buSzPts val="1260"/>
              <a:buChar char="○"/>
              <a:defRPr/>
            </a:lvl5pPr>
            <a:lvl6pPr indent="-308610" lvl="5" marL="2743200" rtl="0" algn="l">
              <a:lnSpc>
                <a:spcPct val="115000"/>
              </a:lnSpc>
              <a:spcBef>
                <a:spcPts val="600"/>
              </a:spcBef>
              <a:spcAft>
                <a:spcPts val="0"/>
              </a:spcAft>
              <a:buSzPts val="1260"/>
              <a:buChar char="■"/>
              <a:defRPr/>
            </a:lvl6pPr>
            <a:lvl7pPr indent="-308610" lvl="6" marL="3200400" rtl="0" algn="l">
              <a:lnSpc>
                <a:spcPct val="115000"/>
              </a:lnSpc>
              <a:spcBef>
                <a:spcPts val="600"/>
              </a:spcBef>
              <a:spcAft>
                <a:spcPts val="0"/>
              </a:spcAft>
              <a:buSzPts val="1260"/>
              <a:buChar char="●"/>
              <a:defRPr/>
            </a:lvl7pPr>
            <a:lvl8pPr indent="-308609" lvl="7" marL="3657600" rtl="0" algn="l">
              <a:lnSpc>
                <a:spcPct val="115000"/>
              </a:lnSpc>
              <a:spcBef>
                <a:spcPts val="600"/>
              </a:spcBef>
              <a:spcAft>
                <a:spcPts val="0"/>
              </a:spcAft>
              <a:buSzPts val="1260"/>
              <a:buChar char="○"/>
              <a:defRPr/>
            </a:lvl8pPr>
            <a:lvl9pPr indent="-308609" lvl="8" marL="4114800" rtl="0" algn="l">
              <a:lnSpc>
                <a:spcPct val="115000"/>
              </a:lnSpc>
              <a:spcBef>
                <a:spcPts val="600"/>
              </a:spcBef>
              <a:spcAft>
                <a:spcPts val="600"/>
              </a:spcAft>
              <a:buSzPts val="1260"/>
              <a:buChar char="■"/>
              <a:defRPr/>
            </a:lvl9pPr>
          </a:lstStyle>
          <a:p/>
        </p:txBody>
      </p:sp>
      <p:sp>
        <p:nvSpPr>
          <p:cNvPr id="172" name="Google Shape;172;p26"/>
          <p:cNvSpPr txBox="1"/>
          <p:nvPr>
            <p:ph idx="10" type="dt"/>
          </p:nvPr>
        </p:nvSpPr>
        <p:spPr>
          <a:xfrm>
            <a:off x="7678736" y="5883275"/>
            <a:ext cx="27432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3" name="Google Shape;173;p26"/>
          <p:cNvSpPr txBox="1"/>
          <p:nvPr>
            <p:ph idx="11" type="ftr"/>
          </p:nvPr>
        </p:nvSpPr>
        <p:spPr>
          <a:xfrm>
            <a:off x="913795" y="5883275"/>
            <a:ext cx="6672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4" name="Google Shape;174;p26"/>
          <p:cNvSpPr txBox="1"/>
          <p:nvPr>
            <p:ph idx="12" type="sldNum"/>
          </p:nvPr>
        </p:nvSpPr>
        <p:spPr>
          <a:xfrm>
            <a:off x="10514011" y="5883275"/>
            <a:ext cx="75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9pPr>
          </a:lstStyle>
          <a:p/>
        </p:txBody>
      </p:sp>
      <p:sp>
        <p:nvSpPr>
          <p:cNvPr id="94" name="Google Shape;94;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2100"/>
              </a:spcBef>
              <a:spcAft>
                <a:spcPts val="210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95" name="Google Shape;95;p1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drive.google.com/file/d/1Y9GhKlDneFCqDSSHyWLC09beGWrC0qpc/view"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Lustria"/>
              <a:buNone/>
            </a:pPr>
            <a:r>
              <a:rPr lang="en-US"/>
              <a:t>Structuring &amp; Modeling Data</a:t>
            </a:r>
            <a:endParaRPr/>
          </a:p>
        </p:txBody>
      </p:sp>
      <p:sp>
        <p:nvSpPr>
          <p:cNvPr id="180" name="Google Shape;180;p27"/>
          <p:cNvSpPr txBox="1"/>
          <p:nvPr>
            <p:ph idx="1" type="subTitle"/>
          </p:nvPr>
        </p:nvSpPr>
        <p:spPr>
          <a:xfrm>
            <a:off x="972837" y="4230533"/>
            <a:ext cx="10250700" cy="7215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6"/>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Relational Database Modeling</a:t>
            </a:r>
            <a:endParaRPr sz="4800"/>
          </a:p>
        </p:txBody>
      </p:sp>
      <p:sp>
        <p:nvSpPr>
          <p:cNvPr id="244" name="Google Shape;244;p36"/>
          <p:cNvSpPr txBox="1"/>
          <p:nvPr/>
        </p:nvSpPr>
        <p:spPr>
          <a:xfrm>
            <a:off x="1044525" y="1739125"/>
            <a:ext cx="10625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Relational Database models convert the conceptual representation of entities (ERD) to a model that can be implemented directly in a database.</a:t>
            </a:r>
            <a:endParaRPr sz="2000"/>
          </a:p>
          <a:p>
            <a:pPr indent="0" lvl="0" marL="0" rtl="0" algn="l">
              <a:spcBef>
                <a:spcPts val="0"/>
              </a:spcBef>
              <a:spcAft>
                <a:spcPts val="0"/>
              </a:spcAft>
              <a:buNone/>
            </a:pPr>
            <a:r>
              <a:t/>
            </a:r>
            <a:endParaRPr sz="1800"/>
          </a:p>
        </p:txBody>
      </p:sp>
      <p:pic>
        <p:nvPicPr>
          <p:cNvPr id="245" name="Google Shape;245;p36"/>
          <p:cNvPicPr preferRelativeResize="0"/>
          <p:nvPr/>
        </p:nvPicPr>
        <p:blipFill>
          <a:blip r:embed="rId3">
            <a:alphaModFix/>
          </a:blip>
          <a:stretch>
            <a:fillRect/>
          </a:stretch>
        </p:blipFill>
        <p:spPr>
          <a:xfrm>
            <a:off x="2132650" y="2511275"/>
            <a:ext cx="7926700" cy="419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Normal Forms</a:t>
            </a:r>
            <a:endParaRPr sz="4800"/>
          </a:p>
        </p:txBody>
      </p:sp>
      <p:sp>
        <p:nvSpPr>
          <p:cNvPr id="251" name="Google Shape;251;p37"/>
          <p:cNvSpPr txBox="1"/>
          <p:nvPr/>
        </p:nvSpPr>
        <p:spPr>
          <a:xfrm>
            <a:off x="304525" y="1513075"/>
            <a:ext cx="4740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US" sz="2400"/>
            </a:br>
            <a:r>
              <a:rPr lang="en-US" sz="2400"/>
              <a:t>Normal forms are standard rules for structuring a database to reduce redundancy and increase data integrity.</a:t>
            </a:r>
            <a:br>
              <a:rPr lang="en-US" sz="2400"/>
            </a:br>
            <a:br>
              <a:rPr lang="en-US" sz="2400"/>
            </a:br>
            <a:r>
              <a:rPr lang="en-US" sz="2400"/>
              <a:t>In essence, the rules serve to minimize space costs and error costs.</a:t>
            </a:r>
            <a:br>
              <a:rPr lang="en-US" sz="2400"/>
            </a:br>
            <a:br>
              <a:rPr lang="en-US" sz="2400"/>
            </a:br>
            <a:r>
              <a:rPr lang="en-US" sz="2400"/>
              <a:t>Denormalization involves selectively increasing redundancy to improve speed performance and reduce query complexity.</a:t>
            </a:r>
            <a:br>
              <a:rPr b="1" lang="en-US" sz="2400"/>
            </a:br>
            <a:endParaRPr sz="24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a:t>
            </a:r>
            <a:endParaRPr sz="1800"/>
          </a:p>
        </p:txBody>
      </p:sp>
      <p:sp>
        <p:nvSpPr>
          <p:cNvPr id="252" name="Google Shape;252;p37"/>
          <p:cNvSpPr txBox="1"/>
          <p:nvPr/>
        </p:nvSpPr>
        <p:spPr>
          <a:xfrm>
            <a:off x="5208900" y="2604000"/>
            <a:ext cx="69831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500"/>
              </a:spcBef>
              <a:spcAft>
                <a:spcPts val="0"/>
              </a:spcAft>
              <a:buNone/>
            </a:pPr>
            <a:r>
              <a:rPr lang="en-US" sz="2000"/>
              <a:t>E</a:t>
            </a:r>
            <a:r>
              <a:rPr lang="en-US" sz="2200"/>
              <a:t>very non-prime key attribute must provide a fact about</a:t>
            </a:r>
            <a:r>
              <a:rPr lang="en-US" sz="2200">
                <a:solidFill>
                  <a:srgbClr val="DADADA"/>
                </a:solidFill>
              </a:rPr>
              <a:t> </a:t>
            </a:r>
            <a:r>
              <a:rPr lang="en-US" sz="2200">
                <a:solidFill>
                  <a:srgbClr val="FF0000"/>
                </a:solidFill>
              </a:rPr>
              <a:t>the key</a:t>
            </a:r>
            <a:r>
              <a:rPr lang="en-US" sz="2200">
                <a:solidFill>
                  <a:srgbClr val="DADADA"/>
                </a:solidFill>
              </a:rPr>
              <a:t>, </a:t>
            </a:r>
            <a:r>
              <a:rPr lang="en-US" sz="2200">
                <a:solidFill>
                  <a:srgbClr val="00B050"/>
                </a:solidFill>
              </a:rPr>
              <a:t>the whole key</a:t>
            </a:r>
            <a:r>
              <a:rPr lang="en-US" sz="2200">
                <a:solidFill>
                  <a:srgbClr val="DADADA"/>
                </a:solidFill>
              </a:rPr>
              <a:t>, </a:t>
            </a:r>
            <a:r>
              <a:rPr lang="en-US" sz="2200"/>
              <a:t>and</a:t>
            </a:r>
            <a:r>
              <a:rPr lang="en-US" sz="2200">
                <a:solidFill>
                  <a:srgbClr val="DADADA"/>
                </a:solidFill>
              </a:rPr>
              <a:t> </a:t>
            </a:r>
            <a:r>
              <a:rPr lang="en-US" sz="2200">
                <a:solidFill>
                  <a:srgbClr val="00B0F0"/>
                </a:solidFill>
              </a:rPr>
              <a:t>nothing but the key</a:t>
            </a:r>
            <a:r>
              <a:rPr lang="en-US" sz="2200">
                <a:solidFill>
                  <a:srgbClr val="DADADA"/>
                </a:solidFill>
              </a:rPr>
              <a:t>.</a:t>
            </a:r>
            <a:endParaRPr sz="2200">
              <a:solidFill>
                <a:srgbClr val="DADADA"/>
              </a:solidFill>
            </a:endParaRPr>
          </a:p>
          <a:p>
            <a:pPr indent="0" lvl="0" marL="0" rtl="0" algn="ctr">
              <a:lnSpc>
                <a:spcPct val="115000"/>
              </a:lnSpc>
              <a:spcBef>
                <a:spcPts val="600"/>
              </a:spcBef>
              <a:spcAft>
                <a:spcPts val="0"/>
              </a:spcAft>
              <a:buNone/>
            </a:pPr>
            <a:r>
              <a:rPr lang="en-US" sz="2200">
                <a:solidFill>
                  <a:srgbClr val="FF0000"/>
                </a:solidFill>
              </a:rPr>
              <a:t>1NF: first normal form</a:t>
            </a:r>
            <a:endParaRPr sz="2200">
              <a:solidFill>
                <a:srgbClr val="FF0000"/>
              </a:solidFill>
            </a:endParaRPr>
          </a:p>
          <a:p>
            <a:pPr indent="0" lvl="0" marL="0" rtl="0" algn="ctr">
              <a:lnSpc>
                <a:spcPct val="115000"/>
              </a:lnSpc>
              <a:spcBef>
                <a:spcPts val="600"/>
              </a:spcBef>
              <a:spcAft>
                <a:spcPts val="0"/>
              </a:spcAft>
              <a:buNone/>
            </a:pPr>
            <a:r>
              <a:rPr lang="en-US" sz="2200">
                <a:solidFill>
                  <a:srgbClr val="00B050"/>
                </a:solidFill>
              </a:rPr>
              <a:t>2NF: second normal form</a:t>
            </a:r>
            <a:endParaRPr sz="2200">
              <a:solidFill>
                <a:srgbClr val="00B050"/>
              </a:solidFill>
            </a:endParaRPr>
          </a:p>
          <a:p>
            <a:pPr indent="0" lvl="0" marL="0" rtl="0" algn="ctr">
              <a:lnSpc>
                <a:spcPct val="115000"/>
              </a:lnSpc>
              <a:spcBef>
                <a:spcPts val="600"/>
              </a:spcBef>
              <a:spcAft>
                <a:spcPts val="600"/>
              </a:spcAft>
              <a:buNone/>
            </a:pPr>
            <a:r>
              <a:rPr lang="en-US" sz="2200">
                <a:solidFill>
                  <a:srgbClr val="00B0F0"/>
                </a:solidFill>
              </a:rPr>
              <a:t>3NF: third normal form</a:t>
            </a:r>
            <a:endParaRPr sz="2200">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1st Normal Form</a:t>
            </a:r>
            <a:endParaRPr sz="4800"/>
          </a:p>
        </p:txBody>
      </p:sp>
      <p:sp>
        <p:nvSpPr>
          <p:cNvPr id="258" name="Google Shape;258;p38"/>
          <p:cNvSpPr txBox="1"/>
          <p:nvPr/>
        </p:nvSpPr>
        <p:spPr>
          <a:xfrm>
            <a:off x="681850" y="1780100"/>
            <a:ext cx="5499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b="1" lang="en-US" sz="1800"/>
            </a:br>
            <a:r>
              <a:rPr b="1" lang="en-US" sz="1800" u="sng"/>
              <a:t>Requirement</a:t>
            </a:r>
            <a:r>
              <a:rPr b="1" lang="en-US" sz="1800"/>
              <a:t>: </a:t>
            </a:r>
            <a:r>
              <a:rPr b="1" lang="en-US" sz="1800"/>
              <a:t>The table has a primary key</a:t>
            </a:r>
            <a:br>
              <a:rPr b="1" lang="en-US" sz="1800"/>
            </a:br>
            <a:endParaRPr b="1" sz="1800"/>
          </a:p>
          <a:p>
            <a:pPr indent="0" lvl="0" marL="0" rtl="0" algn="l">
              <a:spcBef>
                <a:spcPts val="0"/>
              </a:spcBef>
              <a:spcAft>
                <a:spcPts val="0"/>
              </a:spcAft>
              <a:buNone/>
            </a:pPr>
            <a:r>
              <a:rPr b="1" lang="en-US" sz="1800" u="sng"/>
              <a:t>Rules</a:t>
            </a:r>
            <a:r>
              <a:rPr b="1" lang="en-US" sz="1800"/>
              <a:t>: </a:t>
            </a:r>
            <a:endParaRPr b="1" sz="1800"/>
          </a:p>
          <a:p>
            <a:pPr indent="0" lvl="0" marL="0" rtl="0" algn="l">
              <a:lnSpc>
                <a:spcPct val="115000"/>
              </a:lnSpc>
              <a:spcBef>
                <a:spcPts val="0"/>
              </a:spcBef>
              <a:spcAft>
                <a:spcPts val="0"/>
              </a:spcAft>
              <a:buNone/>
            </a:pPr>
            <a:r>
              <a:rPr lang="en-US" sz="1800"/>
              <a:t>1. Each attribute (column) value must be a single value only.</a:t>
            </a:r>
            <a:br>
              <a:rPr lang="en-US" sz="1800"/>
            </a:br>
            <a:r>
              <a:rPr lang="en-US" sz="1800"/>
              <a:t>2. All values for a given attribute (column) must be of the same type.</a:t>
            </a:r>
            <a:br>
              <a:rPr lang="en-US" sz="1800"/>
            </a:br>
            <a:r>
              <a:rPr lang="en-US" sz="1800"/>
              <a:t>3. Each attribute (column) name must be unique.</a:t>
            </a:r>
            <a:br>
              <a:rPr lang="en-US" sz="1800"/>
            </a:br>
            <a:r>
              <a:rPr lang="en-US" sz="1800"/>
              <a:t>4. The order of attributes (columns) is insignificant</a:t>
            </a:r>
            <a:br>
              <a:rPr lang="en-US" sz="1800"/>
            </a:br>
            <a:r>
              <a:rPr lang="en-US" sz="1800"/>
              <a:t>5. No two tuples (rows) in a relation can be identical.</a:t>
            </a:r>
            <a:br>
              <a:rPr lang="en-US" sz="1800"/>
            </a:br>
            <a:r>
              <a:rPr lang="en-US" sz="1800"/>
              <a:t>6. The order of the tuples (rows) is insignificant.</a:t>
            </a:r>
            <a:br>
              <a:rPr lang="en-US" sz="1800"/>
            </a:b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a:t>
            </a:r>
            <a:endParaRPr sz="1800"/>
          </a:p>
        </p:txBody>
      </p:sp>
      <p:sp>
        <p:nvSpPr>
          <p:cNvPr id="259" name="Google Shape;259;p38"/>
          <p:cNvSpPr txBox="1"/>
          <p:nvPr/>
        </p:nvSpPr>
        <p:spPr>
          <a:xfrm>
            <a:off x="6316225" y="4549775"/>
            <a:ext cx="57471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Example relation in 1NF (note that key attributes are underlined):</a:t>
            </a:r>
            <a:br>
              <a:rPr lang="en-US"/>
            </a:br>
            <a:r>
              <a:rPr lang="en-US"/>
              <a:t>STOCKS (Company, </a:t>
            </a:r>
            <a:r>
              <a:rPr lang="en-US" u="sng"/>
              <a:t>Symbol</a:t>
            </a:r>
            <a:r>
              <a:rPr lang="en-US"/>
              <a:t>, Headquarters, </a:t>
            </a:r>
            <a:r>
              <a:rPr lang="en-US" u="sng"/>
              <a:t>Date</a:t>
            </a:r>
            <a:r>
              <a:rPr lang="en-US"/>
              <a:t>, Close_Price)</a:t>
            </a:r>
            <a:endParaRPr/>
          </a:p>
        </p:txBody>
      </p:sp>
      <p:graphicFrame>
        <p:nvGraphicFramePr>
          <p:cNvPr id="260" name="Google Shape;260;p38"/>
          <p:cNvGraphicFramePr/>
          <p:nvPr/>
        </p:nvGraphicFramePr>
        <p:xfrm>
          <a:off x="6465800" y="2451525"/>
          <a:ext cx="3000000" cy="3000000"/>
        </p:xfrm>
        <a:graphic>
          <a:graphicData uri="http://schemas.openxmlformats.org/drawingml/2006/table">
            <a:tbl>
              <a:tblPr>
                <a:noFill/>
                <a:tableStyleId>{89870D9C-BE9D-4FEF-88D7-A0CA3DFF460C}</a:tableStyleId>
              </a:tblPr>
              <a:tblGrid>
                <a:gridCol w="828675"/>
                <a:gridCol w="723900"/>
                <a:gridCol w="1447800"/>
                <a:gridCol w="962025"/>
                <a:gridCol w="847725"/>
              </a:tblGrid>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Headquarters</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Date</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Close Price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09/07/2013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23.96</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09/08/2013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23.93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09/09/2013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24.01</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09/07/2013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24.27</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09/08/2013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24.14</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09/09/2013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24.33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2nd Normal Form</a:t>
            </a:r>
            <a:endParaRPr sz="4800"/>
          </a:p>
        </p:txBody>
      </p:sp>
      <p:sp>
        <p:nvSpPr>
          <p:cNvPr id="266" name="Google Shape;266;p39"/>
          <p:cNvSpPr txBox="1"/>
          <p:nvPr/>
        </p:nvSpPr>
        <p:spPr>
          <a:xfrm>
            <a:off x="303300" y="1736925"/>
            <a:ext cx="5644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b="1" lang="en-US" sz="1800"/>
            </a:br>
            <a:r>
              <a:rPr b="1" lang="en-US" sz="1800" u="sng"/>
              <a:t>Requirement</a:t>
            </a:r>
            <a:r>
              <a:rPr b="1" lang="en-US" sz="1800"/>
              <a:t>: The table(s) are in 1NF</a:t>
            </a:r>
            <a:br>
              <a:rPr b="1" lang="en-US" sz="1800"/>
            </a:br>
            <a:endParaRPr b="1" sz="1800"/>
          </a:p>
          <a:p>
            <a:pPr indent="0" lvl="0" marL="0" rtl="0" algn="l">
              <a:spcBef>
                <a:spcPts val="0"/>
              </a:spcBef>
              <a:spcAft>
                <a:spcPts val="0"/>
              </a:spcAft>
              <a:buNone/>
            </a:pPr>
            <a:r>
              <a:rPr b="1" lang="en-US" sz="1800" u="sng"/>
              <a:t>Rules</a:t>
            </a:r>
            <a:r>
              <a:rPr b="1" lang="en-US" sz="1800"/>
              <a:t>: </a:t>
            </a:r>
            <a:endParaRPr b="1" sz="1800"/>
          </a:p>
          <a:p>
            <a:pPr indent="0" lvl="0" marL="0" rtl="0" algn="l">
              <a:lnSpc>
                <a:spcPct val="115000"/>
              </a:lnSpc>
              <a:spcBef>
                <a:spcPts val="0"/>
              </a:spcBef>
              <a:spcAft>
                <a:spcPts val="0"/>
              </a:spcAft>
              <a:buNone/>
            </a:pPr>
            <a:r>
              <a:rPr lang="en-US" sz="1800"/>
              <a:t>A relation is in second normal form (2NF) if all of its non-key attributes are dependent on all of the key.</a:t>
            </a:r>
            <a:br>
              <a:rPr lang="en-US" sz="1800"/>
            </a:br>
            <a:endParaRPr sz="1800"/>
          </a:p>
          <a:p>
            <a:pPr indent="0" lvl="0" marL="0" rtl="0" algn="l">
              <a:lnSpc>
                <a:spcPct val="115000"/>
              </a:lnSpc>
              <a:spcBef>
                <a:spcPts val="0"/>
              </a:spcBef>
              <a:spcAft>
                <a:spcPts val="0"/>
              </a:spcAft>
              <a:buNone/>
            </a:pPr>
            <a:r>
              <a:rPr lang="en-US" sz="1800"/>
              <a:t>Another way to say this: A relation is in second normal form if it is free from partial-key dependencies</a:t>
            </a:r>
            <a:br>
              <a:rPr lang="en-US" sz="1800"/>
            </a:br>
            <a:endParaRPr sz="1800"/>
          </a:p>
          <a:p>
            <a:pPr indent="0" lvl="0" marL="0" rtl="0" algn="l">
              <a:lnSpc>
                <a:spcPct val="115000"/>
              </a:lnSpc>
              <a:spcBef>
                <a:spcPts val="0"/>
              </a:spcBef>
              <a:spcAft>
                <a:spcPts val="0"/>
              </a:spcAft>
              <a:buNone/>
            </a:pPr>
            <a:r>
              <a:rPr lang="en-US" sz="1800"/>
              <a:t>Relations that have a single attribute for a key are automatically in 2NF.</a:t>
            </a:r>
            <a:endParaRPr sz="1800"/>
          </a:p>
          <a:p>
            <a:pPr indent="0" lvl="0" marL="0" rtl="0" algn="l">
              <a:lnSpc>
                <a:spcPct val="115000"/>
              </a:lnSpc>
              <a:spcBef>
                <a:spcPts val="0"/>
              </a:spcBef>
              <a:spcAft>
                <a:spcPts val="0"/>
              </a:spcAft>
              <a:buNone/>
            </a:pPr>
            <a:br>
              <a:rPr lang="en-US" sz="1800"/>
            </a:br>
            <a:r>
              <a:rPr lang="en-US" sz="1800"/>
              <a:t>This is one reason why we often use artificial identifiers (non-composite keys) as keys.</a:t>
            </a:r>
            <a:br>
              <a:rPr lang="en-US" sz="1800"/>
            </a:br>
            <a:br>
              <a:rPr lang="en-US" sz="1800"/>
            </a:b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a:t>
            </a:r>
            <a:endParaRPr sz="1800"/>
          </a:p>
        </p:txBody>
      </p:sp>
      <p:graphicFrame>
        <p:nvGraphicFramePr>
          <p:cNvPr id="267" name="Google Shape;267;p39"/>
          <p:cNvGraphicFramePr/>
          <p:nvPr/>
        </p:nvGraphicFramePr>
        <p:xfrm>
          <a:off x="6641163" y="1884900"/>
          <a:ext cx="3000000" cy="3000000"/>
        </p:xfrm>
        <a:graphic>
          <a:graphicData uri="http://schemas.openxmlformats.org/drawingml/2006/table">
            <a:tbl>
              <a:tblPr>
                <a:noFill/>
                <a:tableStyleId>{89870D9C-BE9D-4FEF-88D7-A0CA3DFF460C}</a:tableStyleId>
              </a:tblPr>
              <a:tblGrid>
                <a:gridCol w="828675"/>
                <a:gridCol w="723900"/>
                <a:gridCol w="1447800"/>
                <a:gridCol w="962025"/>
                <a:gridCol w="847725"/>
              </a:tblGrid>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Headquarters</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Date</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Close Price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00FFFF"/>
                    </a:solidFill>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09/07/2013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23.96</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09/08/2013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23.93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Microsoft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MSFT</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Redmond, WA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09/09/2013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24.01</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09/07/2013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24.27</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09/08/2013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24.14</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Oracle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ORCL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Redwood Shores, CA</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09/09/2013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24.33</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
        <p:nvSpPr>
          <p:cNvPr id="268" name="Google Shape;268;p39"/>
          <p:cNvSpPr txBox="1"/>
          <p:nvPr/>
        </p:nvSpPr>
        <p:spPr>
          <a:xfrm>
            <a:off x="8675775" y="1429500"/>
            <a:ext cx="10215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1NF</a:t>
            </a:r>
            <a:endParaRPr b="1" sz="1800" u="sng"/>
          </a:p>
        </p:txBody>
      </p:sp>
      <p:graphicFrame>
        <p:nvGraphicFramePr>
          <p:cNvPr id="269" name="Google Shape;269;p39"/>
          <p:cNvGraphicFramePr/>
          <p:nvPr/>
        </p:nvGraphicFramePr>
        <p:xfrm>
          <a:off x="6260175" y="4302875"/>
          <a:ext cx="3000000" cy="3000000"/>
        </p:xfrm>
        <a:graphic>
          <a:graphicData uri="http://schemas.openxmlformats.org/drawingml/2006/table">
            <a:tbl>
              <a:tblPr>
                <a:noFill/>
                <a:tableStyleId>{89870D9C-BE9D-4FEF-88D7-A0CA3DFF460C}</a:tableStyleId>
              </a:tblPr>
              <a:tblGrid>
                <a:gridCol w="828675"/>
                <a:gridCol w="733425"/>
                <a:gridCol w="1371600"/>
              </a:tblGrid>
              <a:tr h="350750">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Headquarters</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r>
              <a:tr h="350750">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350750">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
        <p:nvSpPr>
          <p:cNvPr id="270" name="Google Shape;270;p39"/>
          <p:cNvSpPr txBox="1"/>
          <p:nvPr/>
        </p:nvSpPr>
        <p:spPr>
          <a:xfrm>
            <a:off x="6260175" y="5355125"/>
            <a:ext cx="30561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Company relation</a:t>
            </a:r>
            <a:endParaRPr sz="1200"/>
          </a:p>
          <a:p>
            <a:pPr indent="0" lvl="0" marL="0" rtl="0" algn="l">
              <a:spcBef>
                <a:spcPts val="0"/>
              </a:spcBef>
              <a:spcAft>
                <a:spcPts val="0"/>
              </a:spcAft>
              <a:buNone/>
            </a:pPr>
            <a:r>
              <a:rPr b="1" lang="en-US" sz="1200"/>
              <a:t>FD1</a:t>
            </a:r>
            <a:r>
              <a:rPr lang="en-US" sz="1200"/>
              <a:t>: Symbol → Company, Headquarters</a:t>
            </a:r>
            <a:br>
              <a:rPr lang="en-US"/>
            </a:br>
            <a:endParaRPr/>
          </a:p>
        </p:txBody>
      </p:sp>
      <p:sp>
        <p:nvSpPr>
          <p:cNvPr id="271" name="Google Shape;271;p39"/>
          <p:cNvSpPr txBox="1"/>
          <p:nvPr/>
        </p:nvSpPr>
        <p:spPr>
          <a:xfrm>
            <a:off x="8718300" y="3856300"/>
            <a:ext cx="10215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2</a:t>
            </a:r>
            <a:r>
              <a:rPr b="1" lang="en-US" sz="1800" u="sng"/>
              <a:t>NF</a:t>
            </a:r>
            <a:endParaRPr b="1" sz="1800" u="sng"/>
          </a:p>
        </p:txBody>
      </p:sp>
      <p:graphicFrame>
        <p:nvGraphicFramePr>
          <p:cNvPr id="272" name="Google Shape;272;p39"/>
          <p:cNvGraphicFramePr/>
          <p:nvPr/>
        </p:nvGraphicFramePr>
        <p:xfrm>
          <a:off x="9378875" y="4320888"/>
          <a:ext cx="3000000" cy="3000000"/>
        </p:xfrm>
        <a:graphic>
          <a:graphicData uri="http://schemas.openxmlformats.org/drawingml/2006/table">
            <a:tbl>
              <a:tblPr>
                <a:noFill/>
                <a:tableStyleId>{89870D9C-BE9D-4FEF-88D7-A0CA3DFF460C}</a:tableStyleId>
              </a:tblPr>
              <a:tblGrid>
                <a:gridCol w="723900"/>
                <a:gridCol w="962025"/>
                <a:gridCol w="847725"/>
              </a:tblGrid>
              <a:tr h="257175">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Date</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Close Price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
        <p:nvSpPr>
          <p:cNvPr id="273" name="Google Shape;273;p39"/>
          <p:cNvSpPr txBox="1"/>
          <p:nvPr/>
        </p:nvSpPr>
        <p:spPr>
          <a:xfrm>
            <a:off x="9378875" y="62989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STOCK_PRICES relation</a:t>
            </a:r>
            <a:br>
              <a:rPr lang="en-US" sz="1200"/>
            </a:br>
            <a:r>
              <a:rPr b="1" lang="en-US" sz="1200"/>
              <a:t>FD1</a:t>
            </a:r>
            <a:r>
              <a:rPr lang="en-US" sz="1200"/>
              <a:t>: Symbol, Date → Close Price</a:t>
            </a: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ctrTitle"/>
          </p:nvPr>
        </p:nvSpPr>
        <p:spPr>
          <a:xfrm>
            <a:off x="919045" y="9825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Dimensional Data Modeling</a:t>
            </a:r>
            <a:br>
              <a:rPr lang="en-US" sz="4800"/>
            </a:br>
            <a:endParaRPr sz="4800"/>
          </a:p>
        </p:txBody>
      </p:sp>
      <p:sp>
        <p:nvSpPr>
          <p:cNvPr id="279" name="Google Shape;279;p40"/>
          <p:cNvSpPr txBox="1"/>
          <p:nvPr/>
        </p:nvSpPr>
        <p:spPr>
          <a:xfrm>
            <a:off x="0" y="2400475"/>
            <a:ext cx="5866200" cy="400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rgbClr val="000000"/>
              </a:buClr>
              <a:buSzPts val="1100"/>
              <a:buFont typeface="Arial"/>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sz="2400">
              <a:latin typeface="Lato"/>
              <a:ea typeface="Lato"/>
              <a:cs typeface="Lato"/>
              <a:sym typeface="Lato"/>
            </a:endParaRPr>
          </a:p>
        </p:txBody>
      </p:sp>
      <p:sp>
        <p:nvSpPr>
          <p:cNvPr id="280" name="Google Shape;280;p40"/>
          <p:cNvSpPr txBox="1"/>
          <p:nvPr/>
        </p:nvSpPr>
        <p:spPr>
          <a:xfrm>
            <a:off x="360000" y="5090600"/>
            <a:ext cx="5506200" cy="229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800" u="sng"/>
          </a:p>
          <a:p>
            <a:pPr indent="0" lvl="0" marL="0" rtl="0" algn="l">
              <a:lnSpc>
                <a:spcPct val="115000"/>
              </a:lnSpc>
              <a:spcBef>
                <a:spcPts val="0"/>
              </a:spcBef>
              <a:spcAft>
                <a:spcPts val="0"/>
              </a:spcAft>
              <a:buNone/>
            </a:pPr>
            <a:r>
              <a:rPr b="1" lang="en-US" sz="1800" u="sng"/>
              <a:t>Advantage</a:t>
            </a:r>
            <a:r>
              <a:rPr lang="en-US" sz="1800"/>
              <a:t>: Simple to model and understand, Simple queries, Fast. </a:t>
            </a:r>
            <a:endParaRPr sz="1800"/>
          </a:p>
          <a:p>
            <a:pPr indent="0" lvl="0" marL="0" rtl="0" algn="l">
              <a:lnSpc>
                <a:spcPct val="115000"/>
              </a:lnSpc>
              <a:spcBef>
                <a:spcPts val="0"/>
              </a:spcBef>
              <a:spcAft>
                <a:spcPts val="0"/>
              </a:spcAft>
              <a:buNone/>
            </a:pPr>
            <a:r>
              <a:rPr b="1" lang="en-US" sz="1800" u="sng"/>
              <a:t>Disadvantage</a:t>
            </a:r>
            <a:r>
              <a:rPr lang="en-US" sz="1800"/>
              <a:t>: Increased space cost and  data integrity risk due to redundancies.</a:t>
            </a:r>
            <a:endParaRPr/>
          </a:p>
        </p:txBody>
      </p:sp>
      <p:sp>
        <p:nvSpPr>
          <p:cNvPr id="281" name="Google Shape;281;p40"/>
          <p:cNvSpPr txBox="1"/>
          <p:nvPr/>
        </p:nvSpPr>
        <p:spPr>
          <a:xfrm>
            <a:off x="5873588" y="5411600"/>
            <a:ext cx="5866200" cy="20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u="sng"/>
              <a:t>Advantage</a:t>
            </a:r>
            <a:r>
              <a:rPr lang="en-US" sz="1800"/>
              <a:t>: Low data integrity risk,Minimal space cost.</a:t>
            </a:r>
            <a:endParaRPr b="1" sz="1800" u="sng"/>
          </a:p>
          <a:p>
            <a:pPr indent="0" lvl="0" marL="0" rtl="0" algn="l">
              <a:lnSpc>
                <a:spcPct val="115000"/>
              </a:lnSpc>
              <a:spcBef>
                <a:spcPts val="0"/>
              </a:spcBef>
              <a:spcAft>
                <a:spcPts val="0"/>
              </a:spcAft>
              <a:buNone/>
            </a:pPr>
            <a:r>
              <a:rPr b="1" lang="en-US" sz="1800" u="sng"/>
              <a:t>Disadvantage</a:t>
            </a:r>
            <a:r>
              <a:rPr lang="en-US" sz="1800"/>
              <a:t>: Increased query complexity,  Decreasing performance as number of joins increases.</a:t>
            </a:r>
            <a:br>
              <a:rPr lang="en-US" sz="1800"/>
            </a:br>
            <a:endParaRPr/>
          </a:p>
        </p:txBody>
      </p:sp>
      <p:pic>
        <p:nvPicPr>
          <p:cNvPr id="282" name="Google Shape;282;p40"/>
          <p:cNvPicPr preferRelativeResize="0"/>
          <p:nvPr/>
        </p:nvPicPr>
        <p:blipFill>
          <a:blip r:embed="rId3">
            <a:alphaModFix/>
          </a:blip>
          <a:stretch>
            <a:fillRect/>
          </a:stretch>
        </p:blipFill>
        <p:spPr>
          <a:xfrm>
            <a:off x="791750" y="2123750"/>
            <a:ext cx="4810075" cy="3139900"/>
          </a:xfrm>
          <a:prstGeom prst="rect">
            <a:avLst/>
          </a:prstGeom>
          <a:noFill/>
          <a:ln>
            <a:noFill/>
          </a:ln>
        </p:spPr>
      </p:pic>
      <p:pic>
        <p:nvPicPr>
          <p:cNvPr id="283" name="Google Shape;283;p40"/>
          <p:cNvPicPr preferRelativeResize="0"/>
          <p:nvPr/>
        </p:nvPicPr>
        <p:blipFill>
          <a:blip r:embed="rId4">
            <a:alphaModFix/>
          </a:blip>
          <a:stretch>
            <a:fillRect/>
          </a:stretch>
        </p:blipFill>
        <p:spPr>
          <a:xfrm>
            <a:off x="7286925" y="2079625"/>
            <a:ext cx="3241499" cy="3337074"/>
          </a:xfrm>
          <a:prstGeom prst="rect">
            <a:avLst/>
          </a:prstGeom>
          <a:noFill/>
          <a:ln>
            <a:noFill/>
          </a:ln>
        </p:spPr>
      </p:pic>
      <p:sp>
        <p:nvSpPr>
          <p:cNvPr id="284" name="Google Shape;284;p40"/>
          <p:cNvSpPr txBox="1"/>
          <p:nvPr/>
        </p:nvSpPr>
        <p:spPr>
          <a:xfrm>
            <a:off x="1553125" y="1691725"/>
            <a:ext cx="3000000" cy="3000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en-US" sz="1800" u="sng"/>
              <a:t>Star Schema</a:t>
            </a:r>
            <a:endParaRPr/>
          </a:p>
        </p:txBody>
      </p:sp>
      <p:sp>
        <p:nvSpPr>
          <p:cNvPr id="285" name="Google Shape;285;p40"/>
          <p:cNvSpPr txBox="1"/>
          <p:nvPr/>
        </p:nvSpPr>
        <p:spPr>
          <a:xfrm>
            <a:off x="7306700" y="1612650"/>
            <a:ext cx="3000000" cy="30000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en-US" sz="1800" u="sng"/>
              <a:t>Snowflake Schema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1"/>
          <p:cNvSpPr txBox="1"/>
          <p:nvPr>
            <p:ph type="ctrTitle"/>
          </p:nvPr>
        </p:nvSpPr>
        <p:spPr>
          <a:xfrm>
            <a:off x="972825" y="544917"/>
            <a:ext cx="10250700" cy="2219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Class Project</a:t>
            </a:r>
            <a:r>
              <a:rPr lang="en-US"/>
              <a:t> </a:t>
            </a:r>
            <a:endParaRPr/>
          </a:p>
        </p:txBody>
      </p:sp>
      <p:sp>
        <p:nvSpPr>
          <p:cNvPr id="292" name="Google Shape;292;p41"/>
          <p:cNvSpPr txBox="1"/>
          <p:nvPr/>
        </p:nvSpPr>
        <p:spPr>
          <a:xfrm>
            <a:off x="492375" y="1809325"/>
            <a:ext cx="6672300" cy="69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u="sng"/>
              <a:t>ERD using Draw.IO</a:t>
            </a:r>
            <a:endParaRPr b="1" sz="1800" u="sng"/>
          </a:p>
          <a:p>
            <a:pPr indent="0" lvl="0" marL="0" rtl="0" algn="ctr">
              <a:spcBef>
                <a:spcPts val="0"/>
              </a:spcBef>
              <a:spcAft>
                <a:spcPts val="0"/>
              </a:spcAft>
              <a:buNone/>
            </a:pPr>
            <a:r>
              <a:rPr b="1" lang="en-US" sz="1700" u="sng"/>
              <a:t>Entity Relationship Diagram</a:t>
            </a:r>
            <a:endParaRPr b="1" sz="1700" u="sng"/>
          </a:p>
          <a:p>
            <a:pPr indent="0" lvl="0" marL="0" rtl="0" algn="l">
              <a:spcBef>
                <a:spcPts val="0"/>
              </a:spcBef>
              <a:spcAft>
                <a:spcPts val="0"/>
              </a:spcAft>
              <a:buNone/>
            </a:pPr>
            <a:r>
              <a:rPr lang="en-US" sz="1700"/>
              <a:t>1. Identifies the Entities (Nouns), Attributes (Adjectives) and relationships (verbs) in the “console” schema.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2.  Create an ERD diagram in draw.io </a:t>
            </a:r>
            <a:endParaRPr sz="1700"/>
          </a:p>
          <a:p>
            <a:pPr indent="0" lvl="0" marL="0" rtl="0" algn="l">
              <a:spcBef>
                <a:spcPts val="0"/>
              </a:spcBef>
              <a:spcAft>
                <a:spcPts val="0"/>
              </a:spcAft>
              <a:buNone/>
            </a:pPr>
            <a:r>
              <a:t/>
            </a:r>
            <a:endParaRPr sz="1700"/>
          </a:p>
          <a:p>
            <a:pPr indent="0" lvl="0" marL="0" rtl="0" algn="ctr">
              <a:spcBef>
                <a:spcPts val="0"/>
              </a:spcBef>
              <a:spcAft>
                <a:spcPts val="0"/>
              </a:spcAft>
              <a:buNone/>
            </a:pPr>
            <a:r>
              <a:rPr b="1" lang="en-US" sz="1700" u="sng"/>
              <a:t>Relational Database Modeling</a:t>
            </a:r>
            <a:endParaRPr b="1" sz="1700" u="sng"/>
          </a:p>
          <a:p>
            <a:pPr indent="0" lvl="0" marL="0" rtl="0" algn="l">
              <a:spcBef>
                <a:spcPts val="0"/>
              </a:spcBef>
              <a:spcAft>
                <a:spcPts val="0"/>
              </a:spcAft>
              <a:buNone/>
            </a:pPr>
            <a:r>
              <a:rPr lang="en-US" sz="1700"/>
              <a:t>1. Convert the ERD diagram to a relational model, using draw.io</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2. If the opportunity exists, identify the associations that could be normalized, then modify your tables accordingly.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Once designing and normalization of the database is complete, create the SQL code (via views) that creates the relationship between tables.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Example at:  </a:t>
            </a:r>
            <a:r>
              <a:rPr lang="en-US" u="sng">
                <a:solidFill>
                  <a:schemeClr val="hlink"/>
                </a:solidFill>
                <a:hlinkClick r:id="rId3"/>
              </a:rPr>
              <a:t>https://drive.google.com/file/d/1Y9GhKlDneFCqDSSHyWLC09beGWrC0qpc/view</a:t>
            </a:r>
            <a:endParaRPr/>
          </a:p>
        </p:txBody>
      </p:sp>
      <p:pic>
        <p:nvPicPr>
          <p:cNvPr id="293" name="Google Shape;293;p41"/>
          <p:cNvPicPr preferRelativeResize="0"/>
          <p:nvPr/>
        </p:nvPicPr>
        <p:blipFill>
          <a:blip r:embed="rId4">
            <a:alphaModFix/>
          </a:blip>
          <a:stretch>
            <a:fillRect/>
          </a:stretch>
        </p:blipFill>
        <p:spPr>
          <a:xfrm>
            <a:off x="7446050" y="2184467"/>
            <a:ext cx="3636183" cy="3636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2"/>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Appendix - 3rd</a:t>
            </a:r>
            <a:r>
              <a:rPr lang="en-US" sz="4800"/>
              <a:t> Normal Form</a:t>
            </a:r>
            <a:endParaRPr sz="4800"/>
          </a:p>
        </p:txBody>
      </p:sp>
      <p:sp>
        <p:nvSpPr>
          <p:cNvPr id="299" name="Google Shape;299;p42"/>
          <p:cNvSpPr txBox="1"/>
          <p:nvPr/>
        </p:nvSpPr>
        <p:spPr>
          <a:xfrm>
            <a:off x="785850" y="2108775"/>
            <a:ext cx="4815300" cy="3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US" sz="1800" u="sng">
                <a:latin typeface="Lato"/>
                <a:ea typeface="Lato"/>
                <a:cs typeface="Lato"/>
                <a:sym typeface="Lato"/>
              </a:rPr>
              <a:t>Prerequisite</a:t>
            </a:r>
            <a:r>
              <a:rPr lang="en-US" sz="1800">
                <a:latin typeface="Lato"/>
                <a:ea typeface="Lato"/>
                <a:cs typeface="Lato"/>
                <a:sym typeface="Lato"/>
              </a:rPr>
              <a:t>:  Table is in 2NF</a:t>
            </a:r>
            <a:br>
              <a:rPr lang="en-US" sz="1800">
                <a:latin typeface="Lato"/>
                <a:ea typeface="Lato"/>
                <a:cs typeface="Lato"/>
                <a:sym typeface="Lato"/>
              </a:rPr>
            </a:br>
            <a:br>
              <a:rPr lang="en-US" sz="1800">
                <a:latin typeface="Lato"/>
                <a:ea typeface="Lato"/>
                <a:cs typeface="Lato"/>
                <a:sym typeface="Lato"/>
              </a:rPr>
            </a:br>
            <a:r>
              <a:rPr b="1" lang="en-US" sz="1800" u="sng">
                <a:latin typeface="Lato"/>
                <a:ea typeface="Lato"/>
                <a:cs typeface="Lato"/>
                <a:sym typeface="Lato"/>
              </a:rPr>
              <a:t>Rule</a:t>
            </a:r>
            <a:r>
              <a:rPr lang="en-US"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800">
                <a:latin typeface="Lato"/>
                <a:ea typeface="Lato"/>
                <a:cs typeface="Lato"/>
                <a:sym typeface="Lato"/>
              </a:rPr>
              <a:t>Every non-prime attribute is non-transitively dependent on every candidate key                               (</a:t>
            </a:r>
            <a:r>
              <a:rPr lang="en-US" sz="1800" u="sng">
                <a:latin typeface="Lato"/>
                <a:ea typeface="Lato"/>
                <a:cs typeface="Lato"/>
                <a:sym typeface="Lato"/>
              </a:rPr>
              <a:t>ex</a:t>
            </a:r>
            <a:r>
              <a:rPr lang="en-US" sz="1800">
                <a:latin typeface="Lato"/>
                <a:ea typeface="Lato"/>
                <a:cs typeface="Lato"/>
                <a:sym typeface="Lato"/>
              </a:rPr>
              <a:t>. Company, Symbol, Date)</a:t>
            </a:r>
            <a:br>
              <a:rPr lang="en-US" sz="1800">
                <a:latin typeface="Lato"/>
                <a:ea typeface="Lato"/>
                <a:cs typeface="Lato"/>
                <a:sym typeface="Lato"/>
              </a:rPr>
            </a:b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US" sz="1800" u="sng">
                <a:latin typeface="Lato"/>
                <a:ea typeface="Lato"/>
                <a:cs typeface="Lato"/>
                <a:sym typeface="Lato"/>
              </a:rPr>
              <a:t>Stated </a:t>
            </a:r>
            <a:r>
              <a:rPr b="1" lang="en-US" sz="1800" u="sng">
                <a:latin typeface="Lato"/>
                <a:ea typeface="Lato"/>
                <a:cs typeface="Lato"/>
                <a:sym typeface="Lato"/>
              </a:rPr>
              <a:t>otherwise</a:t>
            </a:r>
            <a:r>
              <a:rPr lang="en-US"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800">
                <a:latin typeface="Lato"/>
                <a:ea typeface="Lato"/>
                <a:cs typeface="Lato"/>
                <a:sym typeface="Lato"/>
              </a:rPr>
              <a:t>1) Each field is either part of a key or directly dependent on the key</a:t>
            </a:r>
            <a:endParaRPr sz="18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US" sz="1800">
                <a:latin typeface="Lato"/>
                <a:ea typeface="Lato"/>
                <a:cs typeface="Lato"/>
                <a:sym typeface="Lato"/>
              </a:rPr>
              <a:t> </a:t>
            </a:r>
            <a:br>
              <a:rPr lang="en-US" sz="1800">
                <a:latin typeface="Lato"/>
                <a:ea typeface="Lato"/>
                <a:cs typeface="Lato"/>
                <a:sym typeface="Lato"/>
              </a:rPr>
            </a:br>
            <a:r>
              <a:rPr lang="en-US" sz="1800">
                <a:latin typeface="Lato"/>
                <a:ea typeface="Lato"/>
                <a:cs typeface="Lato"/>
                <a:sym typeface="Lato"/>
              </a:rPr>
              <a:t>2) Table columns do not have transitive </a:t>
            </a:r>
            <a:r>
              <a:rPr lang="en-US" sz="1800">
                <a:latin typeface="Lato"/>
                <a:ea typeface="Lato"/>
                <a:cs typeface="Lato"/>
                <a:sym typeface="Lato"/>
              </a:rPr>
              <a:t>dependency</a:t>
            </a:r>
            <a:br>
              <a:rPr b="1" lang="en-US" sz="1800">
                <a:latin typeface="Lato"/>
                <a:ea typeface="Lato"/>
                <a:cs typeface="Lato"/>
                <a:sym typeface="Lato"/>
              </a:rPr>
            </a:br>
            <a:endParaRPr>
              <a:latin typeface="Lato"/>
              <a:ea typeface="Lato"/>
              <a:cs typeface="Lato"/>
              <a:sym typeface="Lato"/>
            </a:endParaRPr>
          </a:p>
        </p:txBody>
      </p:sp>
      <p:graphicFrame>
        <p:nvGraphicFramePr>
          <p:cNvPr id="300" name="Google Shape;300;p42"/>
          <p:cNvGraphicFramePr/>
          <p:nvPr/>
        </p:nvGraphicFramePr>
        <p:xfrm>
          <a:off x="6260175" y="1712075"/>
          <a:ext cx="3000000" cy="3000000"/>
        </p:xfrm>
        <a:graphic>
          <a:graphicData uri="http://schemas.openxmlformats.org/drawingml/2006/table">
            <a:tbl>
              <a:tblPr>
                <a:noFill/>
                <a:tableStyleId>{89870D9C-BE9D-4FEF-88D7-A0CA3DFF460C}</a:tableStyleId>
              </a:tblPr>
              <a:tblGrid>
                <a:gridCol w="828675"/>
                <a:gridCol w="733425"/>
                <a:gridCol w="1371600"/>
              </a:tblGrid>
              <a:tr h="350750">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Headquarters</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r>
              <a:tr h="350750">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350750">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
        <p:nvSpPr>
          <p:cNvPr id="301" name="Google Shape;301;p42"/>
          <p:cNvSpPr txBox="1"/>
          <p:nvPr/>
        </p:nvSpPr>
        <p:spPr>
          <a:xfrm>
            <a:off x="6260175" y="2764325"/>
            <a:ext cx="30561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Company relation</a:t>
            </a:r>
            <a:endParaRPr sz="1200"/>
          </a:p>
          <a:p>
            <a:pPr indent="0" lvl="0" marL="0" rtl="0" algn="l">
              <a:spcBef>
                <a:spcPts val="0"/>
              </a:spcBef>
              <a:spcAft>
                <a:spcPts val="0"/>
              </a:spcAft>
              <a:buNone/>
            </a:pPr>
            <a:r>
              <a:rPr b="1" lang="en-US" sz="1200"/>
              <a:t>FD1</a:t>
            </a:r>
            <a:r>
              <a:rPr lang="en-US" sz="1200"/>
              <a:t>: Symbol → </a:t>
            </a:r>
            <a:r>
              <a:rPr lang="en-US" sz="1200" u="sng"/>
              <a:t>Company</a:t>
            </a:r>
            <a:r>
              <a:rPr lang="en-US" sz="1200"/>
              <a:t>, Headquarters</a:t>
            </a:r>
            <a:br>
              <a:rPr lang="en-US"/>
            </a:br>
            <a:endParaRPr/>
          </a:p>
        </p:txBody>
      </p:sp>
      <p:sp>
        <p:nvSpPr>
          <p:cNvPr id="302" name="Google Shape;302;p42"/>
          <p:cNvSpPr txBox="1"/>
          <p:nvPr/>
        </p:nvSpPr>
        <p:spPr>
          <a:xfrm>
            <a:off x="8718300" y="1265500"/>
            <a:ext cx="10215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2NF</a:t>
            </a:r>
            <a:endParaRPr b="1" sz="1800" u="sng"/>
          </a:p>
        </p:txBody>
      </p:sp>
      <p:graphicFrame>
        <p:nvGraphicFramePr>
          <p:cNvPr id="303" name="Google Shape;303;p42"/>
          <p:cNvGraphicFramePr/>
          <p:nvPr/>
        </p:nvGraphicFramePr>
        <p:xfrm>
          <a:off x="9378875" y="1730088"/>
          <a:ext cx="3000000" cy="3000000"/>
        </p:xfrm>
        <a:graphic>
          <a:graphicData uri="http://schemas.openxmlformats.org/drawingml/2006/table">
            <a:tbl>
              <a:tblPr>
                <a:noFill/>
                <a:tableStyleId>{89870D9C-BE9D-4FEF-88D7-A0CA3DFF460C}</a:tableStyleId>
              </a:tblPr>
              <a:tblGrid>
                <a:gridCol w="723900"/>
                <a:gridCol w="962025"/>
                <a:gridCol w="847725"/>
              </a:tblGrid>
              <a:tr h="257175">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Symbol</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u="sng">
                          <a:latin typeface="Calibri"/>
                          <a:ea typeface="Calibri"/>
                          <a:cs typeface="Calibri"/>
                          <a:sym typeface="Calibri"/>
                        </a:rPr>
                        <a:t>Date</a:t>
                      </a:r>
                      <a:endParaRPr b="1" sz="1050" u="sng">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Close Price</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F9CB9C"/>
                    </a:solidFill>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23.96</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23.93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24.01</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09/07/2013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24.27</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09/08/2013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24.14</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09/09/2013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24.33</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sp>
        <p:nvSpPr>
          <p:cNvPr id="304" name="Google Shape;304;p42"/>
          <p:cNvSpPr txBox="1"/>
          <p:nvPr/>
        </p:nvSpPr>
        <p:spPr>
          <a:xfrm>
            <a:off x="9378875" y="37081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STOCK_PRICES relation</a:t>
            </a:r>
            <a:br>
              <a:rPr lang="en-US" sz="1200"/>
            </a:br>
            <a:r>
              <a:rPr b="1" lang="en-US" sz="1200"/>
              <a:t>FD1</a:t>
            </a:r>
            <a:r>
              <a:rPr lang="en-US" sz="1200"/>
              <a:t>: Symbol, Date → Close Price</a:t>
            </a:r>
            <a:br>
              <a:rPr lang="en-US"/>
            </a:br>
            <a:endParaRPr/>
          </a:p>
        </p:txBody>
      </p:sp>
      <p:sp>
        <p:nvSpPr>
          <p:cNvPr id="305" name="Google Shape;305;p42"/>
          <p:cNvSpPr txBox="1"/>
          <p:nvPr/>
        </p:nvSpPr>
        <p:spPr>
          <a:xfrm>
            <a:off x="8844150" y="4178550"/>
            <a:ext cx="10215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3</a:t>
            </a:r>
            <a:r>
              <a:rPr b="1" lang="en-US" sz="1800" u="sng"/>
              <a:t>NF</a:t>
            </a:r>
            <a:endParaRPr b="1" sz="1800" u="sng"/>
          </a:p>
        </p:txBody>
      </p:sp>
      <p:graphicFrame>
        <p:nvGraphicFramePr>
          <p:cNvPr id="306" name="Google Shape;306;p42"/>
          <p:cNvGraphicFramePr/>
          <p:nvPr/>
        </p:nvGraphicFramePr>
        <p:xfrm>
          <a:off x="6260175" y="4784263"/>
          <a:ext cx="3000000" cy="3000000"/>
        </p:xfrm>
        <a:graphic>
          <a:graphicData uri="http://schemas.openxmlformats.org/drawingml/2006/table">
            <a:tbl>
              <a:tblPr>
                <a:noFill/>
                <a:tableStyleId>{89870D9C-BE9D-4FEF-88D7-A0CA3DFF460C}</a:tableStyleId>
              </a:tblPr>
              <a:tblGrid>
                <a:gridCol w="838200"/>
                <a:gridCol w="657225"/>
              </a:tblGrid>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Symbol</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B6D7A8"/>
                    </a:solidFill>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MSFT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ORCL</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graphicFrame>
        <p:nvGraphicFramePr>
          <p:cNvPr id="307" name="Google Shape;307;p42"/>
          <p:cNvGraphicFramePr/>
          <p:nvPr/>
        </p:nvGraphicFramePr>
        <p:xfrm>
          <a:off x="8607350" y="4784263"/>
          <a:ext cx="3000000" cy="3000000"/>
        </p:xfrm>
        <a:graphic>
          <a:graphicData uri="http://schemas.openxmlformats.org/drawingml/2006/table">
            <a:tbl>
              <a:tblPr>
                <a:noFill/>
                <a:tableStyleId>{89870D9C-BE9D-4FEF-88D7-A0CA3DFF460C}</a:tableStyleId>
              </a:tblPr>
              <a:tblGrid>
                <a:gridCol w="1003975"/>
                <a:gridCol w="1356050"/>
              </a:tblGrid>
              <a:tr h="257175">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Company</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b="1" lang="en-US" sz="1050">
                          <a:latin typeface="Calibri"/>
                          <a:ea typeface="Calibri"/>
                          <a:cs typeface="Calibri"/>
                          <a:sym typeface="Calibri"/>
                        </a:rPr>
                        <a:t>Headquarters</a:t>
                      </a:r>
                      <a:endParaRPr b="1"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solidFill>
                      <a:srgbClr val="B6D7A8"/>
                    </a:solidFill>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Microsoft</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Redmond, WA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Oracle</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50">
                          <a:latin typeface="Calibri"/>
                          <a:ea typeface="Calibri"/>
                          <a:cs typeface="Calibri"/>
                          <a:sym typeface="Calibri"/>
                        </a:rPr>
                        <a:t>Redwood Shores, CA</a:t>
                      </a:r>
                      <a:endParaRPr sz="1050">
                        <a:latin typeface="Calibri"/>
                        <a:ea typeface="Calibri"/>
                        <a:cs typeface="Calibri"/>
                        <a:sym typeface="Calibri"/>
                      </a:endParaRPr>
                    </a:p>
                  </a:txBody>
                  <a:tcPr marT="50800" marB="50800" marR="50800" marL="50800">
                    <a:lnL cap="flat" cmpd="sng" w="12575">
                      <a:solidFill>
                        <a:srgbClr val="A3A3A3"/>
                      </a:solidFill>
                      <a:prstDash val="solid"/>
                      <a:round/>
                      <a:headEnd len="sm" w="sm" type="none"/>
                      <a:tailEnd len="sm" w="sm" type="none"/>
                    </a:lnL>
                    <a:lnR cap="flat" cmpd="sng" w="12575">
                      <a:solidFill>
                        <a:srgbClr val="A3A3A3"/>
                      </a:solidFill>
                      <a:prstDash val="solid"/>
                      <a:round/>
                      <a:headEnd len="sm" w="sm" type="none"/>
                      <a:tailEnd len="sm" w="sm" type="none"/>
                    </a:lnR>
                    <a:lnT cap="flat" cmpd="sng" w="12575">
                      <a:solidFill>
                        <a:srgbClr val="A3A3A3"/>
                      </a:solidFill>
                      <a:prstDash val="solid"/>
                      <a:round/>
                      <a:headEnd len="sm" w="sm" type="none"/>
                      <a:tailEnd len="sm" w="sm" type="none"/>
                    </a:lnT>
                    <a:lnB cap="flat" cmpd="sng" w="12575">
                      <a:solidFill>
                        <a:srgbClr val="A3A3A3"/>
                      </a:solidFill>
                      <a:prstDash val="solid"/>
                      <a:round/>
                      <a:headEnd len="sm" w="sm" type="none"/>
                      <a:tailEnd len="sm" w="sm" type="none"/>
                    </a:lnB>
                  </a:tcPr>
                </a:tc>
              </a:tr>
            </a:tbl>
          </a:graphicData>
        </a:graphic>
      </p:graphicFrame>
      <p:cxnSp>
        <p:nvCxnSpPr>
          <p:cNvPr id="308" name="Google Shape;308;p42"/>
          <p:cNvCxnSpPr/>
          <p:nvPr/>
        </p:nvCxnSpPr>
        <p:spPr>
          <a:xfrm flipH="1">
            <a:off x="6993050" y="3378750"/>
            <a:ext cx="830400" cy="12795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42"/>
          <p:cNvCxnSpPr/>
          <p:nvPr/>
        </p:nvCxnSpPr>
        <p:spPr>
          <a:xfrm>
            <a:off x="7857125" y="3367525"/>
            <a:ext cx="954000" cy="135840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42"/>
          <p:cNvSpPr txBox="1"/>
          <p:nvPr/>
        </p:nvSpPr>
        <p:spPr>
          <a:xfrm>
            <a:off x="6179150" y="5632000"/>
            <a:ext cx="24582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STOCK_SYMBOLS Relation</a:t>
            </a:r>
            <a:endParaRPr sz="1200"/>
          </a:p>
          <a:p>
            <a:pPr indent="0" lvl="0" marL="0" rtl="0" algn="l">
              <a:spcBef>
                <a:spcPts val="0"/>
              </a:spcBef>
              <a:spcAft>
                <a:spcPts val="0"/>
              </a:spcAft>
              <a:buNone/>
            </a:pPr>
            <a:r>
              <a:rPr lang="en-US" sz="1200"/>
              <a:t>FD1: Symbol → Company</a:t>
            </a:r>
            <a:endParaRPr sz="1200"/>
          </a:p>
        </p:txBody>
      </p:sp>
      <p:sp>
        <p:nvSpPr>
          <p:cNvPr id="311" name="Google Shape;311;p42"/>
          <p:cNvSpPr txBox="1"/>
          <p:nvPr/>
        </p:nvSpPr>
        <p:spPr>
          <a:xfrm>
            <a:off x="8558263" y="5632000"/>
            <a:ext cx="24582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sz="1200"/>
              <a:t>COMPANY_HEADQUARTERS</a:t>
            </a:r>
            <a:endParaRPr sz="1200"/>
          </a:p>
          <a:p>
            <a:pPr indent="0" lvl="0" marL="0" rtl="0" algn="l">
              <a:spcBef>
                <a:spcPts val="0"/>
              </a:spcBef>
              <a:spcAft>
                <a:spcPts val="0"/>
              </a:spcAft>
              <a:buNone/>
            </a:pPr>
            <a:r>
              <a:rPr lang="en-US" sz="1200"/>
              <a:t>FD1: Symbol →Headquarters</a:t>
            </a:r>
            <a:endParaRPr sz="1200"/>
          </a:p>
        </p:txBody>
      </p:sp>
      <p:sp>
        <p:nvSpPr>
          <p:cNvPr id="312" name="Google Shape;312;p42"/>
          <p:cNvSpPr txBox="1"/>
          <p:nvPr/>
        </p:nvSpPr>
        <p:spPr>
          <a:xfrm>
            <a:off x="6260175" y="6208550"/>
            <a:ext cx="5880000" cy="17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The functional dependencies we can see are:</a:t>
            </a:r>
            <a:br>
              <a:rPr lang="en-US" sz="1200"/>
            </a:br>
            <a:r>
              <a:rPr lang="en-US" sz="1200"/>
              <a:t>FD1: Symbol  →   Company</a:t>
            </a:r>
            <a:br>
              <a:rPr lang="en-US" sz="1200"/>
            </a:br>
            <a:r>
              <a:rPr lang="en-US" sz="1200"/>
              <a:t>FD2: Company → Headquarters  </a:t>
            </a:r>
            <a:br>
              <a:rPr lang="en-US" sz="1200"/>
            </a:br>
            <a:endParaRPr sz="1200"/>
          </a:p>
        </p:txBody>
      </p:sp>
      <p:sp>
        <p:nvSpPr>
          <p:cNvPr id="313" name="Google Shape;313;p42"/>
          <p:cNvSpPr txBox="1"/>
          <p:nvPr/>
        </p:nvSpPr>
        <p:spPr>
          <a:xfrm>
            <a:off x="9484475" y="6208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so therefore:         </a:t>
            </a:r>
            <a:br>
              <a:rPr lang="en-US" sz="1200"/>
            </a:br>
            <a:r>
              <a:rPr lang="en-US" sz="1200"/>
              <a:t>Symbol → Headquarters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ctrTitle"/>
          </p:nvPr>
        </p:nvSpPr>
        <p:spPr>
          <a:xfrm>
            <a:off x="913800" y="609600"/>
            <a:ext cx="1119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Review: Class 3-5</a:t>
            </a:r>
            <a:endParaRPr sz="4200"/>
          </a:p>
        </p:txBody>
      </p:sp>
      <p:sp>
        <p:nvSpPr>
          <p:cNvPr id="186" name="Google Shape;186;p28"/>
          <p:cNvSpPr txBox="1"/>
          <p:nvPr>
            <p:ph idx="1" type="subTitle"/>
          </p:nvPr>
        </p:nvSpPr>
        <p:spPr>
          <a:xfrm>
            <a:off x="925323" y="1998825"/>
            <a:ext cx="5479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217100" lvl="0" marL="342900" rtl="0" algn="l">
              <a:spcBef>
                <a:spcPts val="0"/>
              </a:spcBef>
              <a:spcAft>
                <a:spcPts val="0"/>
              </a:spcAft>
              <a:buSzPts val="2400"/>
              <a:buNone/>
            </a:pPr>
            <a:r>
              <a:rPr lang="en-US" sz="2400"/>
              <a:t>Creating new datasets &amp; Combine disparate data sets</a:t>
            </a:r>
            <a:endParaRPr sz="2400"/>
          </a:p>
          <a:p>
            <a:pPr indent="-217100" lvl="0" marL="342900" rtl="0" algn="l">
              <a:spcBef>
                <a:spcPts val="1000"/>
              </a:spcBef>
              <a:spcAft>
                <a:spcPts val="0"/>
              </a:spcAft>
              <a:buSzPts val="1400"/>
              <a:buNone/>
            </a:pPr>
            <a:r>
              <a:t/>
            </a:r>
            <a:endParaRPr sz="2400"/>
          </a:p>
          <a:p>
            <a:pPr indent="-217100" lvl="0" marL="342900" rtl="0" algn="l">
              <a:spcBef>
                <a:spcPts val="1000"/>
              </a:spcBef>
              <a:spcAft>
                <a:spcPts val="0"/>
              </a:spcAft>
              <a:buSzPts val="2400"/>
              <a:buNone/>
            </a:pPr>
            <a:r>
              <a:rPr lang="en-US" sz="2400"/>
              <a:t>Perform common queries, aggregations, and joins</a:t>
            </a:r>
            <a:endParaRPr sz="2400"/>
          </a:p>
          <a:p>
            <a:pPr indent="-217100" lvl="0" marL="342900" rtl="0" algn="l">
              <a:spcBef>
                <a:spcPts val="1000"/>
              </a:spcBef>
              <a:spcAft>
                <a:spcPts val="0"/>
              </a:spcAft>
              <a:buSzPts val="1400"/>
              <a:buNone/>
            </a:pPr>
            <a:r>
              <a:t/>
            </a:r>
            <a:endParaRPr sz="2400"/>
          </a:p>
          <a:p>
            <a:pPr indent="-217100" lvl="0" marL="342900" rtl="0" algn="l">
              <a:spcBef>
                <a:spcPts val="1000"/>
              </a:spcBef>
              <a:spcAft>
                <a:spcPts val="0"/>
              </a:spcAft>
              <a:buSzPts val="2400"/>
              <a:buNone/>
            </a:pPr>
            <a:r>
              <a:rPr lang="en-US" sz="2400"/>
              <a:t>Adding, removing, or modifying data</a:t>
            </a:r>
            <a:endParaRPr sz="2400"/>
          </a:p>
          <a:p>
            <a:pPr indent="0" lvl="0" marL="36899" rtl="0" algn="l">
              <a:spcBef>
                <a:spcPts val="1000"/>
              </a:spcBef>
              <a:spcAft>
                <a:spcPts val="0"/>
              </a:spcAft>
              <a:buSzPts val="1400"/>
              <a:buNone/>
            </a:pPr>
            <a:r>
              <a:t/>
            </a:r>
            <a:endParaRPr sz="2400"/>
          </a:p>
          <a:p>
            <a:pPr indent="-217100" lvl="0" marL="342900" rtl="0" algn="l">
              <a:spcBef>
                <a:spcPts val="1000"/>
              </a:spcBef>
              <a:spcAft>
                <a:spcPts val="0"/>
              </a:spcAft>
              <a:buSzPts val="2400"/>
              <a:buNone/>
            </a:pPr>
            <a:r>
              <a:rPr lang="en-US" sz="2400"/>
              <a:t>Extracting and Storing Data</a:t>
            </a:r>
            <a:endParaRPr sz="2400"/>
          </a:p>
        </p:txBody>
      </p:sp>
      <p:sp>
        <p:nvSpPr>
          <p:cNvPr id="187" name="Google Shape;187;p28"/>
          <p:cNvSpPr txBox="1"/>
          <p:nvPr>
            <p:ph idx="4294967295" type="body"/>
          </p:nvPr>
        </p:nvSpPr>
        <p:spPr>
          <a:xfrm>
            <a:off x="7014125" y="1998825"/>
            <a:ext cx="38577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69500" lvl="0" marL="342900" rtl="0" algn="l">
              <a:spcBef>
                <a:spcPts val="0"/>
              </a:spcBef>
              <a:spcAft>
                <a:spcPts val="0"/>
              </a:spcAft>
              <a:buSzPts val="2400"/>
              <a:buChar char="●"/>
            </a:pPr>
            <a:r>
              <a:rPr lang="en-US" sz="2400"/>
              <a:t>Creation/Extraction</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369500" lvl="0" marL="342900" rtl="0" algn="l">
              <a:spcBef>
                <a:spcPts val="1000"/>
              </a:spcBef>
              <a:spcAft>
                <a:spcPts val="0"/>
              </a:spcAft>
              <a:buSzPts val="2400"/>
              <a:buChar char="●"/>
            </a:pPr>
            <a:r>
              <a:rPr lang="en-US" sz="2400"/>
              <a:t>Transformation data</a:t>
            </a:r>
            <a:endParaRPr sz="2400"/>
          </a:p>
          <a:p>
            <a:pPr indent="0" lvl="0" marL="0" rtl="0" algn="l">
              <a:spcBef>
                <a:spcPts val="1000"/>
              </a:spcBef>
              <a:spcAft>
                <a:spcPts val="0"/>
              </a:spcAft>
              <a:buSzPts val="1400"/>
              <a:buNone/>
            </a:pPr>
            <a:r>
              <a:t/>
            </a:r>
            <a:endParaRPr sz="2400"/>
          </a:p>
          <a:p>
            <a:pPr indent="-369500" lvl="0" marL="342900" rtl="0" algn="l">
              <a:spcBef>
                <a:spcPts val="1000"/>
              </a:spcBef>
              <a:spcAft>
                <a:spcPts val="0"/>
              </a:spcAft>
              <a:buSzPts val="2400"/>
              <a:buChar char="●"/>
            </a:pPr>
            <a:r>
              <a:rPr lang="en-US" sz="2400"/>
              <a:t>Cleaning data</a:t>
            </a:r>
            <a:br>
              <a:rPr lang="en-US" sz="2400"/>
            </a:br>
            <a:endParaRPr sz="2400"/>
          </a:p>
          <a:p>
            <a:pPr indent="-369500" lvl="0" marL="342900" rtl="0" algn="l">
              <a:spcBef>
                <a:spcPts val="1000"/>
              </a:spcBef>
              <a:spcAft>
                <a:spcPts val="0"/>
              </a:spcAft>
              <a:buSzPts val="2400"/>
              <a:buChar char="●"/>
            </a:pPr>
            <a:r>
              <a:rPr lang="en-US" sz="2400"/>
              <a:t>Storage &amp; Retrieval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idx="4294967295" type="title"/>
          </p:nvPr>
        </p:nvSpPr>
        <p:spPr>
          <a:xfrm>
            <a:off x="913795" y="609600"/>
            <a:ext cx="10353900" cy="970500"/>
          </a:xfrm>
          <a:prstGeom prst="rect">
            <a:avLst/>
          </a:prstGeom>
          <a:noFill/>
          <a:ln>
            <a:noFill/>
          </a:ln>
          <a:effectLst>
            <a:outerShdw blurRad="25400">
              <a:srgbClr val="000000">
                <a:alpha val="45490"/>
              </a:srgbClr>
            </a:outerShdw>
          </a:effectLst>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Lustria"/>
              <a:buNone/>
            </a:pPr>
            <a:r>
              <a:rPr lang="en-US"/>
              <a:t>Project Milestones</a:t>
            </a:r>
            <a:endParaRPr/>
          </a:p>
        </p:txBody>
      </p:sp>
      <p:sp>
        <p:nvSpPr>
          <p:cNvPr id="193" name="Google Shape;193;p29"/>
          <p:cNvSpPr txBox="1"/>
          <p:nvPr>
            <p:ph idx="4294967295" type="body"/>
          </p:nvPr>
        </p:nvSpPr>
        <p:spPr>
          <a:xfrm>
            <a:off x="1001545" y="1995724"/>
            <a:ext cx="10353900" cy="40587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Autofit/>
          </a:bodyPr>
          <a:lstStyle/>
          <a:p>
            <a:pPr indent="-494098" lvl="0" marL="494098" rtl="0" algn="l">
              <a:lnSpc>
                <a:spcPct val="115000"/>
              </a:lnSpc>
              <a:spcBef>
                <a:spcPts val="0"/>
              </a:spcBef>
              <a:spcAft>
                <a:spcPts val="0"/>
              </a:spcAft>
              <a:buClr>
                <a:srgbClr val="000000"/>
              </a:buClr>
              <a:buSzPts val="2400"/>
              <a:buFont typeface="Lustria"/>
              <a:buAutoNum type="arabicPeriod"/>
            </a:pPr>
            <a:r>
              <a:rPr lang="en-US" sz="2400">
                <a:solidFill>
                  <a:srgbClr val="000000"/>
                </a:solidFill>
              </a:rPr>
              <a:t>Import data into MySQL database (Class 1)</a:t>
            </a:r>
            <a:endParaRPr sz="2400">
              <a:solidFill>
                <a:srgbClr val="000000"/>
              </a:solidFill>
            </a:endParaRPr>
          </a:p>
          <a:p>
            <a:pPr indent="-494098" lvl="0" marL="494098" rtl="0" algn="l">
              <a:lnSpc>
                <a:spcPct val="115000"/>
              </a:lnSpc>
              <a:spcBef>
                <a:spcPts val="0"/>
              </a:spcBef>
              <a:spcAft>
                <a:spcPts val="0"/>
              </a:spcAft>
              <a:buClr>
                <a:srgbClr val="000000"/>
              </a:buClr>
              <a:buSzPts val="2400"/>
              <a:buFont typeface="Lustria"/>
              <a:buAutoNum type="arabicPeriod"/>
            </a:pPr>
            <a:r>
              <a:rPr lang="en-US" sz="2400">
                <a:solidFill>
                  <a:srgbClr val="000000"/>
                </a:solidFill>
              </a:rPr>
              <a:t>Query Data for Data Understanding/Relevant Information (Class 2) </a:t>
            </a:r>
            <a:endParaRPr sz="2400">
              <a:solidFill>
                <a:srgbClr val="000000"/>
              </a:solidFill>
            </a:endParaRPr>
          </a:p>
          <a:p>
            <a:pPr indent="-494098" lvl="0" marL="494098" rtl="0" algn="l">
              <a:lnSpc>
                <a:spcPct val="115000"/>
              </a:lnSpc>
              <a:spcBef>
                <a:spcPts val="1000"/>
              </a:spcBef>
              <a:spcAft>
                <a:spcPts val="0"/>
              </a:spcAft>
              <a:buClr>
                <a:srgbClr val="000000"/>
              </a:buClr>
              <a:buSzPts val="2400"/>
              <a:buFont typeface="Lustria"/>
              <a:buAutoNum type="arabicPeriod"/>
            </a:pPr>
            <a:r>
              <a:rPr lang="en-US" sz="2400">
                <a:solidFill>
                  <a:srgbClr val="000000"/>
                </a:solidFill>
              </a:rPr>
              <a:t>Storing/Joining data for analysis (Class 3-4)</a:t>
            </a:r>
            <a:endParaRPr sz="2400">
              <a:solidFill>
                <a:srgbClr val="000000"/>
              </a:solidFill>
            </a:endParaRPr>
          </a:p>
          <a:p>
            <a:pPr indent="-494098" lvl="0" marL="494098" rtl="0" algn="l">
              <a:lnSpc>
                <a:spcPct val="115000"/>
              </a:lnSpc>
              <a:spcBef>
                <a:spcPts val="1000"/>
              </a:spcBef>
              <a:spcAft>
                <a:spcPts val="0"/>
              </a:spcAft>
              <a:buClr>
                <a:srgbClr val="000000"/>
              </a:buClr>
              <a:buSzPts val="2400"/>
              <a:buAutoNum type="arabicPeriod"/>
            </a:pPr>
            <a:r>
              <a:rPr lang="en-US" sz="2400">
                <a:solidFill>
                  <a:srgbClr val="000000"/>
                </a:solidFill>
              </a:rPr>
              <a:t>Cleaning Data (Class 5)</a:t>
            </a:r>
            <a:endParaRPr sz="2400">
              <a:solidFill>
                <a:srgbClr val="000000"/>
              </a:solidFill>
            </a:endParaRPr>
          </a:p>
          <a:p>
            <a:pPr indent="-494098" lvl="0" marL="494098" rtl="0" algn="l">
              <a:lnSpc>
                <a:spcPct val="115000"/>
              </a:lnSpc>
              <a:spcBef>
                <a:spcPts val="1000"/>
              </a:spcBef>
              <a:spcAft>
                <a:spcPts val="0"/>
              </a:spcAft>
              <a:buClr>
                <a:srgbClr val="38761D"/>
              </a:buClr>
              <a:buSzPts val="2400"/>
              <a:buFont typeface="Lustria"/>
              <a:buAutoNum type="arabicPeriod"/>
            </a:pPr>
            <a:r>
              <a:rPr lang="en-US" sz="2400">
                <a:solidFill>
                  <a:srgbClr val="38761D"/>
                </a:solidFill>
              </a:rPr>
              <a:t>Normalize Data &amp; Create Data Model (Class 6)</a:t>
            </a:r>
            <a:endParaRPr sz="2400">
              <a:solidFill>
                <a:srgbClr val="38761D"/>
              </a:solidFill>
            </a:endParaRPr>
          </a:p>
          <a:p>
            <a:pPr indent="-494098" lvl="0" marL="494098" rtl="0" algn="l">
              <a:lnSpc>
                <a:spcPct val="115000"/>
              </a:lnSpc>
              <a:spcBef>
                <a:spcPts val="1000"/>
              </a:spcBef>
              <a:spcAft>
                <a:spcPts val="0"/>
              </a:spcAft>
              <a:buClr>
                <a:srgbClr val="000000"/>
              </a:buClr>
              <a:buSzPts val="2400"/>
              <a:buFont typeface="Lustria"/>
              <a:buAutoNum type="arabicPeriod"/>
            </a:pPr>
            <a:r>
              <a:rPr lang="en-US" sz="2400">
                <a:solidFill>
                  <a:srgbClr val="000000"/>
                </a:solidFill>
              </a:rPr>
              <a:t>Analyze Data Quality &amp; Create Data Dictionary (Class 7) </a:t>
            </a:r>
            <a:endParaRPr sz="2400">
              <a:solidFill>
                <a:srgbClr val="000000"/>
              </a:solidFill>
            </a:endParaRPr>
          </a:p>
          <a:p>
            <a:pPr indent="-494098" lvl="0" marL="494098" rtl="0" algn="l">
              <a:lnSpc>
                <a:spcPct val="115000"/>
              </a:lnSpc>
              <a:spcBef>
                <a:spcPts val="1000"/>
              </a:spcBef>
              <a:spcAft>
                <a:spcPts val="0"/>
              </a:spcAft>
              <a:buClr>
                <a:srgbClr val="000000"/>
              </a:buClr>
              <a:buSzPts val="2400"/>
              <a:buFont typeface="Lustria"/>
              <a:buAutoNum type="arabicPeriod"/>
            </a:pPr>
            <a:r>
              <a:rPr lang="en-US" sz="2400">
                <a:solidFill>
                  <a:srgbClr val="000000"/>
                </a:solidFill>
              </a:rPr>
              <a:t>Automate data workflow using ETL, Python or Dataiku, Connect Data to PowerBI Desktop/Cloud, Answer Business Questions (Class 8) </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Class 6 Objectives</a:t>
            </a:r>
            <a:endParaRPr sz="4800"/>
          </a:p>
        </p:txBody>
      </p:sp>
      <p:sp>
        <p:nvSpPr>
          <p:cNvPr id="199" name="Google Shape;199;p30"/>
          <p:cNvSpPr txBox="1"/>
          <p:nvPr>
            <p:ph idx="1" type="subTitle"/>
          </p:nvPr>
        </p:nvSpPr>
        <p:spPr>
          <a:xfrm>
            <a:off x="1077725" y="1846425"/>
            <a:ext cx="10912200" cy="40587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Autofit/>
          </a:bodyPr>
          <a:lstStyle/>
          <a:p>
            <a:pPr indent="-304800" lvl="0" marL="609600" rtl="0" algn="l">
              <a:lnSpc>
                <a:spcPct val="150000"/>
              </a:lnSpc>
              <a:spcBef>
                <a:spcPts val="0"/>
              </a:spcBef>
              <a:spcAft>
                <a:spcPts val="0"/>
              </a:spcAft>
              <a:buSzPts val="3000"/>
              <a:buNone/>
            </a:pPr>
            <a:r>
              <a:rPr lang="en-US" sz="3000"/>
              <a:t>Purpose of Database Modeling</a:t>
            </a:r>
            <a:endParaRPr sz="3000"/>
          </a:p>
          <a:p>
            <a:pPr indent="-304800" lvl="0" marL="609600" rtl="0" algn="l">
              <a:lnSpc>
                <a:spcPct val="150000"/>
              </a:lnSpc>
              <a:spcBef>
                <a:spcPts val="0"/>
              </a:spcBef>
              <a:spcAft>
                <a:spcPts val="0"/>
              </a:spcAft>
              <a:buSzPts val="3000"/>
              <a:buNone/>
            </a:pPr>
            <a:r>
              <a:rPr lang="en-US" sz="3000"/>
              <a:t>Entity-Relationship Diagrams</a:t>
            </a:r>
            <a:endParaRPr sz="3000"/>
          </a:p>
          <a:p>
            <a:pPr indent="-304800" lvl="0" marL="609600" rtl="0" algn="l">
              <a:lnSpc>
                <a:spcPct val="150000"/>
              </a:lnSpc>
              <a:spcBef>
                <a:spcPts val="1000"/>
              </a:spcBef>
              <a:spcAft>
                <a:spcPts val="0"/>
              </a:spcAft>
              <a:buSzPts val="3000"/>
              <a:buNone/>
            </a:pPr>
            <a:r>
              <a:rPr lang="en-US" sz="3000"/>
              <a:t>SQL Constraints &amp; Relational Database Modeling</a:t>
            </a:r>
            <a:endParaRPr sz="3000"/>
          </a:p>
          <a:p>
            <a:pPr indent="-304800" lvl="0" marL="609600" rtl="0" algn="l">
              <a:lnSpc>
                <a:spcPct val="150000"/>
              </a:lnSpc>
              <a:spcBef>
                <a:spcPts val="1000"/>
              </a:spcBef>
              <a:spcAft>
                <a:spcPts val="0"/>
              </a:spcAft>
              <a:buSzPts val="3000"/>
              <a:buNone/>
            </a:pPr>
            <a:r>
              <a:rPr lang="en-US" sz="3000"/>
              <a:t>Normal Forms: 1NF, 2NF, 3NF</a:t>
            </a:r>
            <a:endParaRPr sz="3000"/>
          </a:p>
          <a:p>
            <a:pPr indent="-304800" lvl="0" marL="609600" rtl="0" algn="l">
              <a:lnSpc>
                <a:spcPct val="150000"/>
              </a:lnSpc>
              <a:spcBef>
                <a:spcPts val="1000"/>
              </a:spcBef>
              <a:spcAft>
                <a:spcPts val="0"/>
              </a:spcAft>
              <a:buSzPts val="3000"/>
              <a:buNone/>
            </a:pPr>
            <a:r>
              <a:rPr lang="en-US" sz="3000"/>
              <a:t>Dimensional Data Modeling: Kimball</a:t>
            </a:r>
            <a:endParaRPr sz="3000"/>
          </a:p>
          <a:p>
            <a:pPr indent="-304800" lvl="0" marL="609600" rtl="0" algn="l">
              <a:lnSpc>
                <a:spcPct val="150000"/>
              </a:lnSpc>
              <a:spcBef>
                <a:spcPts val="1000"/>
              </a:spcBef>
              <a:spcAft>
                <a:spcPts val="0"/>
              </a:spcAft>
              <a:buSzPts val="3000"/>
              <a:buNone/>
            </a:pPr>
            <a:r>
              <a:rPr lang="en-US" sz="3000"/>
              <a:t>Database </a:t>
            </a:r>
            <a:r>
              <a:rPr lang="en-US" sz="3000"/>
              <a:t>Modeling using Draw.io</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Database Modeling</a:t>
            </a:r>
            <a:endParaRPr sz="4800"/>
          </a:p>
        </p:txBody>
      </p:sp>
      <p:sp>
        <p:nvSpPr>
          <p:cNvPr id="205" name="Google Shape;205;p31"/>
          <p:cNvSpPr txBox="1"/>
          <p:nvPr/>
        </p:nvSpPr>
        <p:spPr>
          <a:xfrm>
            <a:off x="442425" y="2189125"/>
            <a:ext cx="4950300" cy="11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A map of a database schema</a:t>
            </a:r>
            <a:endParaRPr b="1" sz="1800">
              <a:latin typeface="Lato"/>
              <a:ea typeface="Lato"/>
              <a:cs typeface="Lato"/>
              <a:sym typeface="Lato"/>
            </a:endParaRPr>
          </a:p>
          <a:p>
            <a:pPr indent="0" lvl="0" marL="457200" rtl="0" algn="l">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Data modeling is a process for creating a database’s data model that focuses on the data. (vs. Data Science Modeling)</a:t>
            </a:r>
            <a:endParaRPr b="1" sz="1800">
              <a:latin typeface="Lato"/>
              <a:ea typeface="Lato"/>
              <a:cs typeface="Lato"/>
              <a:sym typeface="Lato"/>
            </a:endParaRPr>
          </a:p>
          <a:p>
            <a:pPr indent="0" lvl="0" marL="457200" rtl="0" algn="l">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The model maps how information is stored and relates to other data.</a:t>
            </a:r>
            <a:endParaRPr b="1" sz="1800">
              <a:latin typeface="Lato"/>
              <a:ea typeface="Lato"/>
              <a:cs typeface="Lato"/>
              <a:sym typeface="Lato"/>
            </a:endParaRPr>
          </a:p>
          <a:p>
            <a:pPr indent="0" lvl="0" marL="457200" rtl="0" algn="l">
              <a:spcBef>
                <a:spcPts val="0"/>
              </a:spcBef>
              <a:spcAft>
                <a:spcPts val="0"/>
              </a:spcAft>
              <a:buNone/>
            </a:pPr>
            <a:r>
              <a:t/>
            </a:r>
            <a:endParaRPr b="1" sz="1800">
              <a:latin typeface="Lato"/>
              <a:ea typeface="Lato"/>
              <a:cs typeface="Lato"/>
              <a:sym typeface="Lato"/>
            </a:endParaRPr>
          </a:p>
          <a:p>
            <a:pPr indent="-342900" lvl="0" marL="457200" rtl="0" algn="l">
              <a:spcBef>
                <a:spcPts val="0"/>
              </a:spcBef>
              <a:spcAft>
                <a:spcPts val="0"/>
              </a:spcAft>
              <a:buSzPts val="1800"/>
              <a:buChar char="●"/>
            </a:pPr>
            <a:r>
              <a:rPr b="1" lang="en-US" sz="1800">
                <a:latin typeface="Lato"/>
                <a:ea typeface="Lato"/>
                <a:cs typeface="Lato"/>
                <a:sym typeface="Lato"/>
              </a:rPr>
              <a:t>Entity-relationship (ER) diagrams are formal mapping processes.</a:t>
            </a:r>
            <a:br>
              <a:rPr b="1" lang="en-US" sz="1800">
                <a:latin typeface="Lato"/>
                <a:ea typeface="Lato"/>
                <a:cs typeface="Lato"/>
                <a:sym typeface="Lato"/>
              </a:rPr>
            </a:br>
            <a:endParaRPr sz="1800">
              <a:latin typeface="Lato"/>
              <a:ea typeface="Lato"/>
              <a:cs typeface="Lato"/>
              <a:sym typeface="Lato"/>
            </a:endParaRPr>
          </a:p>
        </p:txBody>
      </p:sp>
      <p:sp>
        <p:nvSpPr>
          <p:cNvPr id="206" name="Google Shape;206;p31"/>
          <p:cNvSpPr txBox="1"/>
          <p:nvPr/>
        </p:nvSpPr>
        <p:spPr>
          <a:xfrm>
            <a:off x="779125" y="1649975"/>
            <a:ext cx="9473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Lato"/>
                <a:ea typeface="Lato"/>
                <a:cs typeface="Lato"/>
                <a:sym typeface="Lato"/>
              </a:rPr>
              <a:t>Database Modeling </a:t>
            </a:r>
            <a:r>
              <a:rPr lang="en-US" sz="2000">
                <a:latin typeface="Lato"/>
                <a:ea typeface="Lato"/>
                <a:cs typeface="Lato"/>
                <a:sym typeface="Lato"/>
              </a:rPr>
              <a:t>is</a:t>
            </a:r>
            <a:r>
              <a:rPr lang="en-US" sz="2000">
                <a:latin typeface="Lato"/>
                <a:ea typeface="Lato"/>
                <a:cs typeface="Lato"/>
                <a:sym typeface="Lato"/>
              </a:rPr>
              <a:t> focused on the operation of a particular system - goal is to design a DBMS that captures events. </a:t>
            </a:r>
            <a:endParaRPr sz="2000"/>
          </a:p>
        </p:txBody>
      </p:sp>
      <p:pic>
        <p:nvPicPr>
          <p:cNvPr id="207" name="Google Shape;207;p31"/>
          <p:cNvPicPr preferRelativeResize="0"/>
          <p:nvPr/>
        </p:nvPicPr>
        <p:blipFill>
          <a:blip r:embed="rId3">
            <a:alphaModFix/>
          </a:blip>
          <a:stretch>
            <a:fillRect/>
          </a:stretch>
        </p:blipFill>
        <p:spPr>
          <a:xfrm>
            <a:off x="5685925" y="2410063"/>
            <a:ext cx="5325200" cy="390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Entity-Relationship Diagrams (ERD)</a:t>
            </a:r>
            <a:endParaRPr sz="4800"/>
          </a:p>
        </p:txBody>
      </p:sp>
      <p:sp>
        <p:nvSpPr>
          <p:cNvPr id="213" name="Google Shape;213;p32"/>
          <p:cNvSpPr txBox="1"/>
          <p:nvPr/>
        </p:nvSpPr>
        <p:spPr>
          <a:xfrm>
            <a:off x="383125" y="2916775"/>
            <a:ext cx="5831400" cy="360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b="1" lang="en-US" sz="1800"/>
              <a:t>Entities</a:t>
            </a:r>
            <a:r>
              <a:rPr lang="en-US" sz="1800"/>
              <a:t> describes the business events </a:t>
            </a:r>
            <a:r>
              <a:rPr lang="en-US" sz="1800"/>
              <a:t>of an organization </a:t>
            </a:r>
            <a:endParaRPr sz="1800"/>
          </a:p>
          <a:p>
            <a:pPr indent="-342900" lvl="0" marL="457200" rtl="0" algn="l">
              <a:lnSpc>
                <a:spcPct val="115000"/>
              </a:lnSpc>
              <a:spcBef>
                <a:spcPts val="1000"/>
              </a:spcBef>
              <a:spcAft>
                <a:spcPts val="0"/>
              </a:spcAft>
              <a:buSzPts val="1800"/>
              <a:buAutoNum type="arabicPeriod"/>
            </a:pPr>
            <a:r>
              <a:rPr b="1" lang="en-US" sz="1800"/>
              <a:t>Attributes</a:t>
            </a:r>
            <a:r>
              <a:rPr lang="en-US" sz="1800"/>
              <a:t> supports decision making, reporting, query, and analysis (i.e. describes business performance).</a:t>
            </a:r>
            <a:endParaRPr sz="1800"/>
          </a:p>
          <a:p>
            <a:pPr indent="-342900" lvl="0" marL="457200" rtl="0" algn="l">
              <a:lnSpc>
                <a:spcPct val="115000"/>
              </a:lnSpc>
              <a:spcBef>
                <a:spcPts val="1000"/>
              </a:spcBef>
              <a:spcAft>
                <a:spcPts val="0"/>
              </a:spcAft>
              <a:buSzPts val="1800"/>
              <a:buAutoNum type="arabicPeriod"/>
            </a:pPr>
            <a:r>
              <a:rPr b="1" lang="en-US" sz="1800"/>
              <a:t>Relationships</a:t>
            </a:r>
            <a:r>
              <a:rPr lang="en-US" sz="1800"/>
              <a:t> represents the key business entities upon which transactions are executed and the dimensions around which analysis is conducted (i.e. describes key business entities).</a:t>
            </a:r>
            <a:endParaRPr sz="1800"/>
          </a:p>
          <a:p>
            <a:pPr indent="0" lvl="0" marL="0" rtl="0" algn="l">
              <a:lnSpc>
                <a:spcPct val="115000"/>
              </a:lnSpc>
              <a:spcBef>
                <a:spcPts val="1000"/>
              </a:spcBef>
              <a:spcAft>
                <a:spcPts val="0"/>
              </a:spcAft>
              <a:buNone/>
            </a:pPr>
            <a:r>
              <a:t/>
            </a:r>
            <a:endParaRPr/>
          </a:p>
          <a:p>
            <a:pPr indent="0" lvl="0" marL="0" rtl="0" algn="l">
              <a:lnSpc>
                <a:spcPct val="115000"/>
              </a:lnSpc>
              <a:spcBef>
                <a:spcPts val="0"/>
              </a:spcBef>
              <a:spcAft>
                <a:spcPts val="0"/>
              </a:spcAft>
              <a:buNone/>
            </a:pPr>
            <a:r>
              <a:t/>
            </a:r>
            <a:endParaRPr sz="1000">
              <a:solidFill>
                <a:srgbClr val="777777"/>
              </a:solidFill>
            </a:endParaRPr>
          </a:p>
        </p:txBody>
      </p:sp>
      <p:sp>
        <p:nvSpPr>
          <p:cNvPr id="214" name="Google Shape;214;p32"/>
          <p:cNvSpPr txBox="1"/>
          <p:nvPr/>
        </p:nvSpPr>
        <p:spPr>
          <a:xfrm>
            <a:off x="498500" y="1683625"/>
            <a:ext cx="5922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Lato"/>
                <a:ea typeface="Lato"/>
                <a:cs typeface="Lato"/>
                <a:sym typeface="Lato"/>
              </a:rPr>
              <a:t>ERD Diagrams </a:t>
            </a:r>
            <a:r>
              <a:rPr lang="en-US" sz="2000">
                <a:latin typeface="Lato"/>
                <a:ea typeface="Lato"/>
                <a:cs typeface="Lato"/>
                <a:sym typeface="Lato"/>
              </a:rPr>
              <a:t>describes interrelated entities of interest in a specific domain of knowledge, along with the relationships that exists between them.  </a:t>
            </a:r>
            <a:endParaRPr sz="2000"/>
          </a:p>
        </p:txBody>
      </p:sp>
      <p:pic>
        <p:nvPicPr>
          <p:cNvPr id="215" name="Google Shape;215;p32"/>
          <p:cNvPicPr preferRelativeResize="0"/>
          <p:nvPr/>
        </p:nvPicPr>
        <p:blipFill>
          <a:blip r:embed="rId3">
            <a:alphaModFix/>
          </a:blip>
          <a:stretch>
            <a:fillRect/>
          </a:stretch>
        </p:blipFill>
        <p:spPr>
          <a:xfrm>
            <a:off x="6676825" y="1503900"/>
            <a:ext cx="4939555" cy="2780925"/>
          </a:xfrm>
          <a:prstGeom prst="rect">
            <a:avLst/>
          </a:prstGeom>
          <a:noFill/>
          <a:ln>
            <a:noFill/>
          </a:ln>
        </p:spPr>
      </p:pic>
      <p:pic>
        <p:nvPicPr>
          <p:cNvPr id="216" name="Google Shape;216;p32"/>
          <p:cNvPicPr preferRelativeResize="0"/>
          <p:nvPr/>
        </p:nvPicPr>
        <p:blipFill>
          <a:blip r:embed="rId4">
            <a:alphaModFix/>
          </a:blip>
          <a:stretch>
            <a:fillRect/>
          </a:stretch>
        </p:blipFill>
        <p:spPr>
          <a:xfrm>
            <a:off x="6676825" y="4000863"/>
            <a:ext cx="4939549" cy="27809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ERD Example - Business Rules</a:t>
            </a:r>
            <a:endParaRPr sz="4800"/>
          </a:p>
        </p:txBody>
      </p:sp>
      <p:sp>
        <p:nvSpPr>
          <p:cNvPr id="222" name="Google Shape;222;p33"/>
          <p:cNvSpPr txBox="1"/>
          <p:nvPr/>
        </p:nvSpPr>
        <p:spPr>
          <a:xfrm>
            <a:off x="760675" y="1548000"/>
            <a:ext cx="10215600" cy="8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latin typeface="Calibri"/>
                <a:ea typeface="Calibri"/>
                <a:cs typeface="Calibri"/>
                <a:sym typeface="Calibri"/>
              </a:rPr>
              <a:t>Following the requirements gathered in the previous section, the business rules, entities and relationships that will guide the constraints in the DBMS solution are as follows (Entities are in </a:t>
            </a:r>
            <a:r>
              <a:rPr b="1" lang="en-US" sz="1600">
                <a:latin typeface="Calibri"/>
                <a:ea typeface="Calibri"/>
                <a:cs typeface="Calibri"/>
                <a:sym typeface="Calibri"/>
              </a:rPr>
              <a:t>BOLD</a:t>
            </a:r>
            <a:r>
              <a:rPr lang="en-US"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i="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i="1">
              <a:latin typeface="Calibri"/>
              <a:ea typeface="Calibri"/>
              <a:cs typeface="Calibri"/>
              <a:sym typeface="Calibri"/>
            </a:endParaRPr>
          </a:p>
        </p:txBody>
      </p:sp>
      <p:sp>
        <p:nvSpPr>
          <p:cNvPr id="223" name="Google Shape;223;p33"/>
          <p:cNvSpPr txBox="1"/>
          <p:nvPr/>
        </p:nvSpPr>
        <p:spPr>
          <a:xfrm>
            <a:off x="6080000" y="2355600"/>
            <a:ext cx="5951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600">
                <a:latin typeface="Calibri"/>
                <a:ea typeface="Calibri"/>
                <a:cs typeface="Calibri"/>
                <a:sym typeface="Calibri"/>
              </a:rPr>
              <a:t>“A </a:t>
            </a:r>
            <a:r>
              <a:rPr b="1" lang="en-US" sz="1600">
                <a:latin typeface="Calibri"/>
                <a:ea typeface="Calibri"/>
                <a:cs typeface="Calibri"/>
                <a:sym typeface="Calibri"/>
              </a:rPr>
              <a:t>Owner</a:t>
            </a:r>
            <a:r>
              <a:rPr i="1" lang="en-US" sz="1600">
                <a:latin typeface="Calibri"/>
                <a:ea typeface="Calibri"/>
                <a:cs typeface="Calibri"/>
                <a:sym typeface="Calibri"/>
              </a:rPr>
              <a:t> can approve multiple </a:t>
            </a:r>
            <a:r>
              <a:rPr b="1" lang="en-US" sz="1600">
                <a:latin typeface="Calibri"/>
                <a:ea typeface="Calibri"/>
                <a:cs typeface="Calibri"/>
                <a:sym typeface="Calibri"/>
              </a:rPr>
              <a:t>service</a:t>
            </a:r>
            <a:r>
              <a:rPr i="1" lang="en-US" sz="1600">
                <a:latin typeface="Calibri"/>
                <a:ea typeface="Calibri"/>
                <a:cs typeface="Calibri"/>
                <a:sym typeface="Calibri"/>
              </a:rPr>
              <a:t> records or no </a:t>
            </a:r>
            <a:r>
              <a:rPr b="1" lang="en-US" sz="1600">
                <a:latin typeface="Calibri"/>
                <a:ea typeface="Calibri"/>
                <a:cs typeface="Calibri"/>
                <a:sym typeface="Calibri"/>
              </a:rPr>
              <a:t>service </a:t>
            </a:r>
            <a:r>
              <a:rPr i="1" lang="en-US" sz="1600">
                <a:latin typeface="Calibri"/>
                <a:ea typeface="Calibri"/>
                <a:cs typeface="Calibri"/>
                <a:sym typeface="Calibri"/>
              </a:rPr>
              <a:t>records at all.”</a:t>
            </a:r>
            <a:endParaRPr i="1"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“A </a:t>
            </a:r>
            <a:r>
              <a:rPr b="1" lang="en-US" sz="1600">
                <a:latin typeface="Calibri"/>
                <a:ea typeface="Calibri"/>
                <a:cs typeface="Calibri"/>
                <a:sym typeface="Calibri"/>
              </a:rPr>
              <a:t>service</a:t>
            </a:r>
            <a:r>
              <a:rPr i="1" lang="en-US" sz="1600">
                <a:latin typeface="Calibri"/>
                <a:ea typeface="Calibri"/>
                <a:cs typeface="Calibri"/>
                <a:sym typeface="Calibri"/>
              </a:rPr>
              <a:t> can be approved by only one </a:t>
            </a:r>
            <a:r>
              <a:rPr b="1" lang="en-US" sz="1600">
                <a:latin typeface="Calibri"/>
                <a:ea typeface="Calibri"/>
                <a:cs typeface="Calibri"/>
                <a:sym typeface="Calibri"/>
              </a:rPr>
              <a:t>Owner</a:t>
            </a:r>
            <a:r>
              <a:rPr i="1" lang="en-US" sz="1600">
                <a:latin typeface="Calibri"/>
                <a:ea typeface="Calibri"/>
                <a:cs typeface="Calibri"/>
                <a:sym typeface="Calibri"/>
              </a:rPr>
              <a:t>”</a:t>
            </a:r>
            <a:endParaRPr i="1"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“A </a:t>
            </a:r>
            <a:r>
              <a:rPr b="1" lang="en-US" sz="1600">
                <a:latin typeface="Calibri"/>
                <a:ea typeface="Calibri"/>
                <a:cs typeface="Calibri"/>
                <a:sym typeface="Calibri"/>
              </a:rPr>
              <a:t>vendor</a:t>
            </a:r>
            <a:r>
              <a:rPr i="1" lang="en-US" sz="1600">
                <a:latin typeface="Calibri"/>
                <a:ea typeface="Calibri"/>
                <a:cs typeface="Calibri"/>
                <a:sym typeface="Calibri"/>
              </a:rPr>
              <a:t> must register for at least one (or many) </a:t>
            </a:r>
            <a:r>
              <a:rPr b="1" lang="en-US" sz="1600">
                <a:latin typeface="Calibri"/>
                <a:ea typeface="Calibri"/>
                <a:cs typeface="Calibri"/>
                <a:sym typeface="Calibri"/>
              </a:rPr>
              <a:t>accounts</a:t>
            </a:r>
            <a:r>
              <a:rPr i="1" lang="en-US" sz="1600">
                <a:latin typeface="Calibri"/>
                <a:ea typeface="Calibri"/>
                <a:cs typeface="Calibri"/>
                <a:sym typeface="Calibri"/>
              </a:rPr>
              <a:t>”</a:t>
            </a:r>
            <a:endParaRPr i="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 “</a:t>
            </a:r>
            <a:r>
              <a:rPr i="1" lang="en-US" sz="1600">
                <a:latin typeface="Calibri"/>
                <a:ea typeface="Calibri"/>
                <a:cs typeface="Calibri"/>
                <a:sym typeface="Calibri"/>
              </a:rPr>
              <a:t>Multiple </a:t>
            </a:r>
            <a:r>
              <a:rPr b="1" lang="en-US" sz="1600">
                <a:latin typeface="Calibri"/>
                <a:ea typeface="Calibri"/>
                <a:cs typeface="Calibri"/>
                <a:sym typeface="Calibri"/>
              </a:rPr>
              <a:t>accounts</a:t>
            </a:r>
            <a:r>
              <a:rPr i="1" lang="en-US" sz="1600">
                <a:latin typeface="Calibri"/>
                <a:ea typeface="Calibri"/>
                <a:cs typeface="Calibri"/>
                <a:sym typeface="Calibri"/>
              </a:rPr>
              <a:t> must be registered by only one </a:t>
            </a:r>
            <a:r>
              <a:rPr b="1" lang="en-US" sz="1600">
                <a:latin typeface="Calibri"/>
                <a:ea typeface="Calibri"/>
                <a:cs typeface="Calibri"/>
                <a:sym typeface="Calibri"/>
              </a:rPr>
              <a:t>vendor</a:t>
            </a:r>
            <a:r>
              <a:rPr i="1" lang="en-US" sz="1600">
                <a:latin typeface="Calibri"/>
                <a:ea typeface="Calibri"/>
                <a:cs typeface="Calibri"/>
                <a:sym typeface="Calibri"/>
              </a:rPr>
              <a:t> record”</a:t>
            </a:r>
            <a:endParaRPr i="1"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“A </a:t>
            </a:r>
            <a:r>
              <a:rPr b="1" lang="en-US" sz="1600">
                <a:latin typeface="Calibri"/>
                <a:ea typeface="Calibri"/>
                <a:cs typeface="Calibri"/>
                <a:sym typeface="Calibri"/>
              </a:rPr>
              <a:t>repair subject </a:t>
            </a:r>
            <a:r>
              <a:rPr i="1" lang="en-US" sz="1600">
                <a:latin typeface="Calibri"/>
                <a:ea typeface="Calibri"/>
                <a:cs typeface="Calibri"/>
                <a:sym typeface="Calibri"/>
              </a:rPr>
              <a:t>can be contained in multiple </a:t>
            </a:r>
            <a:r>
              <a:rPr b="1" lang="en-US" sz="1600">
                <a:latin typeface="Calibri"/>
                <a:ea typeface="Calibri"/>
                <a:cs typeface="Calibri"/>
                <a:sym typeface="Calibri"/>
              </a:rPr>
              <a:t>service </a:t>
            </a:r>
            <a:r>
              <a:rPr i="1" lang="en-US" sz="1600">
                <a:latin typeface="Calibri"/>
                <a:ea typeface="Calibri"/>
                <a:cs typeface="Calibri"/>
                <a:sym typeface="Calibri"/>
              </a:rPr>
              <a:t>records, but must have at least one </a:t>
            </a:r>
            <a:r>
              <a:rPr b="1" lang="en-US" sz="1600">
                <a:latin typeface="Calibri"/>
                <a:ea typeface="Calibri"/>
                <a:cs typeface="Calibri"/>
                <a:sym typeface="Calibri"/>
              </a:rPr>
              <a:t>service </a:t>
            </a:r>
            <a:r>
              <a:rPr i="1" lang="en-US" sz="1600">
                <a:latin typeface="Calibri"/>
                <a:ea typeface="Calibri"/>
                <a:cs typeface="Calibri"/>
                <a:sym typeface="Calibri"/>
              </a:rPr>
              <a:t>record.”</a:t>
            </a:r>
            <a:endParaRPr i="1"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“A </a:t>
            </a:r>
            <a:r>
              <a:rPr b="1" lang="en-US" sz="1600">
                <a:latin typeface="Calibri"/>
                <a:ea typeface="Calibri"/>
                <a:cs typeface="Calibri"/>
                <a:sym typeface="Calibri"/>
              </a:rPr>
              <a:t>service </a:t>
            </a:r>
            <a:r>
              <a:rPr i="1" lang="en-US" sz="1600">
                <a:latin typeface="Calibri"/>
                <a:ea typeface="Calibri"/>
                <a:cs typeface="Calibri"/>
                <a:sym typeface="Calibri"/>
              </a:rPr>
              <a:t>record must service only one</a:t>
            </a:r>
            <a:r>
              <a:rPr b="1" i="1" lang="en-US" sz="1600">
                <a:latin typeface="Calibri"/>
                <a:ea typeface="Calibri"/>
                <a:cs typeface="Calibri"/>
                <a:sym typeface="Calibri"/>
              </a:rPr>
              <a:t> repair </a:t>
            </a:r>
            <a:r>
              <a:rPr b="1" lang="en-US" sz="1600">
                <a:latin typeface="Calibri"/>
                <a:ea typeface="Calibri"/>
                <a:cs typeface="Calibri"/>
                <a:sym typeface="Calibri"/>
              </a:rPr>
              <a:t>subject</a:t>
            </a:r>
            <a:r>
              <a:rPr i="1" lang="en-US" sz="1600">
                <a:latin typeface="Calibri"/>
                <a:ea typeface="Calibri"/>
                <a:cs typeface="Calibri"/>
                <a:sym typeface="Calibri"/>
              </a:rPr>
              <a:t>.”</a:t>
            </a:r>
            <a:endParaRPr i="1"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 </a:t>
            </a:r>
            <a:endParaRPr i="1"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a:t>
            </a:r>
            <a:r>
              <a:rPr b="1" lang="en-US" sz="1600">
                <a:latin typeface="Calibri"/>
                <a:ea typeface="Calibri"/>
                <a:cs typeface="Calibri"/>
                <a:sym typeface="Calibri"/>
              </a:rPr>
              <a:t>Vendors</a:t>
            </a:r>
            <a:r>
              <a:rPr i="1" lang="en-US" sz="1600">
                <a:latin typeface="Calibri"/>
                <a:ea typeface="Calibri"/>
                <a:cs typeface="Calibri"/>
                <a:sym typeface="Calibri"/>
              </a:rPr>
              <a:t> can run multiple advertising/market </a:t>
            </a:r>
            <a:r>
              <a:rPr b="1" lang="en-US" sz="1600">
                <a:latin typeface="Calibri"/>
                <a:ea typeface="Calibri"/>
                <a:cs typeface="Calibri"/>
                <a:sym typeface="Calibri"/>
              </a:rPr>
              <a:t>campaigns </a:t>
            </a:r>
            <a:r>
              <a:rPr i="1" lang="en-US" sz="1600">
                <a:latin typeface="Calibri"/>
                <a:ea typeface="Calibri"/>
                <a:cs typeface="Calibri"/>
                <a:sym typeface="Calibri"/>
              </a:rPr>
              <a:t>or </a:t>
            </a:r>
            <a:r>
              <a:rPr b="1" lang="en-US" sz="1600">
                <a:latin typeface="Calibri"/>
                <a:ea typeface="Calibri"/>
                <a:cs typeface="Calibri"/>
                <a:sym typeface="Calibri"/>
              </a:rPr>
              <a:t>no campaigns</a:t>
            </a:r>
            <a:r>
              <a:rPr i="1" lang="en-US" sz="1600">
                <a:latin typeface="Calibri"/>
                <a:ea typeface="Calibri"/>
                <a:cs typeface="Calibri"/>
                <a:sym typeface="Calibri"/>
              </a:rPr>
              <a:t> at all.”</a:t>
            </a:r>
            <a:endParaRPr sz="1600"/>
          </a:p>
        </p:txBody>
      </p:sp>
      <p:sp>
        <p:nvSpPr>
          <p:cNvPr id="224" name="Google Shape;224;p33"/>
          <p:cNvSpPr txBox="1"/>
          <p:nvPr/>
        </p:nvSpPr>
        <p:spPr>
          <a:xfrm>
            <a:off x="259400" y="2280325"/>
            <a:ext cx="5576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600">
                <a:latin typeface="Calibri"/>
                <a:ea typeface="Calibri"/>
                <a:cs typeface="Calibri"/>
                <a:sym typeface="Calibri"/>
              </a:rPr>
              <a:t>“Multiple </a:t>
            </a:r>
            <a:r>
              <a:rPr b="1" lang="en-US" sz="1600">
                <a:latin typeface="Calibri"/>
                <a:ea typeface="Calibri"/>
                <a:cs typeface="Calibri"/>
                <a:sym typeface="Calibri"/>
              </a:rPr>
              <a:t>vendors</a:t>
            </a:r>
            <a:r>
              <a:rPr i="1" lang="en-US" sz="1600">
                <a:latin typeface="Calibri"/>
                <a:ea typeface="Calibri"/>
                <a:cs typeface="Calibri"/>
                <a:sym typeface="Calibri"/>
              </a:rPr>
              <a:t> can have </a:t>
            </a:r>
            <a:r>
              <a:rPr b="1" lang="en-US" sz="1600">
                <a:latin typeface="Calibri"/>
                <a:ea typeface="Calibri"/>
                <a:cs typeface="Calibri"/>
                <a:sym typeface="Calibri"/>
              </a:rPr>
              <a:t>relationships</a:t>
            </a:r>
            <a:r>
              <a:rPr i="1" lang="en-US" sz="1600">
                <a:latin typeface="Calibri"/>
                <a:ea typeface="Calibri"/>
                <a:cs typeface="Calibri"/>
                <a:sym typeface="Calibri"/>
              </a:rPr>
              <a:t> with multiple </a:t>
            </a:r>
            <a:r>
              <a:rPr b="1" lang="en-US" sz="1600">
                <a:latin typeface="Calibri"/>
                <a:ea typeface="Calibri"/>
                <a:cs typeface="Calibri"/>
                <a:sym typeface="Calibri"/>
              </a:rPr>
              <a:t>owners,</a:t>
            </a:r>
            <a:r>
              <a:rPr i="1" lang="en-US" sz="1600">
                <a:latin typeface="Calibri"/>
                <a:ea typeface="Calibri"/>
                <a:cs typeface="Calibri"/>
                <a:sym typeface="Calibri"/>
              </a:rPr>
              <a:t> or no </a:t>
            </a:r>
            <a:r>
              <a:rPr b="1" lang="en-US" sz="1600">
                <a:latin typeface="Calibri"/>
                <a:ea typeface="Calibri"/>
                <a:cs typeface="Calibri"/>
                <a:sym typeface="Calibri"/>
              </a:rPr>
              <a:t>owners </a:t>
            </a:r>
            <a:r>
              <a:rPr i="1" lang="en-US" sz="1600">
                <a:latin typeface="Calibri"/>
                <a:ea typeface="Calibri"/>
                <a:cs typeface="Calibri"/>
                <a:sym typeface="Calibri"/>
              </a:rPr>
              <a:t>at all</a:t>
            </a:r>
            <a:r>
              <a:rPr lang="en-US"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“Multiple </a:t>
            </a:r>
            <a:r>
              <a:rPr b="1" lang="en-US" sz="1600">
                <a:latin typeface="Calibri"/>
                <a:ea typeface="Calibri"/>
                <a:cs typeface="Calibri"/>
                <a:sym typeface="Calibri"/>
              </a:rPr>
              <a:t>owners</a:t>
            </a:r>
            <a:r>
              <a:rPr i="1" lang="en-US" sz="1600">
                <a:latin typeface="Calibri"/>
                <a:ea typeface="Calibri"/>
                <a:cs typeface="Calibri"/>
                <a:sym typeface="Calibri"/>
              </a:rPr>
              <a:t> can have </a:t>
            </a:r>
            <a:r>
              <a:rPr b="1" lang="en-US" sz="1600">
                <a:latin typeface="Calibri"/>
                <a:ea typeface="Calibri"/>
                <a:cs typeface="Calibri"/>
                <a:sym typeface="Calibri"/>
              </a:rPr>
              <a:t>relationships</a:t>
            </a:r>
            <a:r>
              <a:rPr i="1" lang="en-US" sz="1600">
                <a:latin typeface="Calibri"/>
                <a:ea typeface="Calibri"/>
                <a:cs typeface="Calibri"/>
                <a:sym typeface="Calibri"/>
              </a:rPr>
              <a:t> with multiple </a:t>
            </a:r>
            <a:r>
              <a:rPr b="1" lang="en-US" sz="1600">
                <a:latin typeface="Calibri"/>
                <a:ea typeface="Calibri"/>
                <a:cs typeface="Calibri"/>
                <a:sym typeface="Calibri"/>
              </a:rPr>
              <a:t>vendors, </a:t>
            </a:r>
            <a:r>
              <a:rPr i="1" lang="en-US" sz="1600">
                <a:latin typeface="Calibri"/>
                <a:ea typeface="Calibri"/>
                <a:cs typeface="Calibri"/>
                <a:sym typeface="Calibri"/>
              </a:rPr>
              <a:t>or none at all</a:t>
            </a:r>
            <a:r>
              <a:rPr lang="en-US"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 </a:t>
            </a:r>
            <a:endParaRPr i="1"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“A </a:t>
            </a:r>
            <a:r>
              <a:rPr b="1" lang="en-US" sz="1600">
                <a:latin typeface="Calibri"/>
                <a:ea typeface="Calibri"/>
                <a:cs typeface="Calibri"/>
                <a:sym typeface="Calibri"/>
              </a:rPr>
              <a:t>vendor</a:t>
            </a:r>
            <a:r>
              <a:rPr i="1" lang="en-US" sz="1600">
                <a:latin typeface="Calibri"/>
                <a:ea typeface="Calibri"/>
                <a:cs typeface="Calibri"/>
                <a:sym typeface="Calibri"/>
              </a:rPr>
              <a:t> can generate multiple </a:t>
            </a:r>
            <a:r>
              <a:rPr b="1" lang="en-US" sz="1600">
                <a:latin typeface="Calibri"/>
                <a:ea typeface="Calibri"/>
                <a:cs typeface="Calibri"/>
                <a:sym typeface="Calibri"/>
              </a:rPr>
              <a:t>service </a:t>
            </a:r>
            <a:r>
              <a:rPr i="1" lang="en-US" sz="1600">
                <a:latin typeface="Calibri"/>
                <a:ea typeface="Calibri"/>
                <a:cs typeface="Calibri"/>
                <a:sym typeface="Calibri"/>
              </a:rPr>
              <a:t>records or no </a:t>
            </a:r>
            <a:r>
              <a:rPr b="1" lang="en-US" sz="1600">
                <a:latin typeface="Calibri"/>
                <a:ea typeface="Calibri"/>
                <a:cs typeface="Calibri"/>
                <a:sym typeface="Calibri"/>
              </a:rPr>
              <a:t>service </a:t>
            </a:r>
            <a:r>
              <a:rPr i="1" lang="en-US" sz="1600">
                <a:latin typeface="Calibri"/>
                <a:ea typeface="Calibri"/>
                <a:cs typeface="Calibri"/>
                <a:sym typeface="Calibri"/>
              </a:rPr>
              <a:t>records at all</a:t>
            </a:r>
            <a:r>
              <a:rPr lang="en-US"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“A </a:t>
            </a:r>
            <a:r>
              <a:rPr b="1" lang="en-US" sz="1600">
                <a:latin typeface="Calibri"/>
                <a:ea typeface="Calibri"/>
                <a:cs typeface="Calibri"/>
                <a:sym typeface="Calibri"/>
              </a:rPr>
              <a:t>service </a:t>
            </a:r>
            <a:r>
              <a:rPr i="1" lang="en-US" sz="1600">
                <a:latin typeface="Calibri"/>
                <a:ea typeface="Calibri"/>
                <a:cs typeface="Calibri"/>
                <a:sym typeface="Calibri"/>
              </a:rPr>
              <a:t>record must be attributed to only one </a:t>
            </a:r>
            <a:r>
              <a:rPr b="1" lang="en-US" sz="1600">
                <a:latin typeface="Calibri"/>
                <a:ea typeface="Calibri"/>
                <a:cs typeface="Calibri"/>
                <a:sym typeface="Calibri"/>
              </a:rPr>
              <a:t>business</a:t>
            </a:r>
            <a:r>
              <a:rPr lang="en-US"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None/>
            </a:pPr>
            <a:r>
              <a:rPr lang="en-US" sz="1600">
                <a:highlight>
                  <a:srgbClr val="FFFF00"/>
                </a:highlight>
                <a:latin typeface="Calibri"/>
                <a:ea typeface="Calibri"/>
                <a:cs typeface="Calibri"/>
                <a:sym typeface="Calibri"/>
              </a:rPr>
              <a:t> </a:t>
            </a:r>
            <a:endParaRPr sz="1600">
              <a:highlight>
                <a:srgbClr val="FFFF00"/>
              </a:highlight>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 “</a:t>
            </a:r>
            <a:r>
              <a:rPr i="1" lang="en-US" sz="1600">
                <a:latin typeface="Calibri"/>
                <a:ea typeface="Calibri"/>
                <a:cs typeface="Calibri"/>
                <a:sym typeface="Calibri"/>
              </a:rPr>
              <a:t>A </a:t>
            </a:r>
            <a:r>
              <a:rPr b="1" lang="en-US" sz="1600">
                <a:latin typeface="Calibri"/>
                <a:ea typeface="Calibri"/>
                <a:cs typeface="Calibri"/>
                <a:sym typeface="Calibri"/>
              </a:rPr>
              <a:t>service record</a:t>
            </a:r>
            <a:r>
              <a:rPr i="1" lang="en-US" sz="1600">
                <a:latin typeface="Calibri"/>
                <a:ea typeface="Calibri"/>
                <a:cs typeface="Calibri"/>
                <a:sym typeface="Calibri"/>
              </a:rPr>
              <a:t> may contain many</a:t>
            </a:r>
            <a:r>
              <a:rPr b="1" lang="en-US" sz="1600">
                <a:latin typeface="Calibri"/>
                <a:ea typeface="Calibri"/>
                <a:cs typeface="Calibri"/>
                <a:sym typeface="Calibri"/>
              </a:rPr>
              <a:t> invoices</a:t>
            </a:r>
            <a:r>
              <a:rPr lang="en-US" sz="1600">
                <a:latin typeface="Calibri"/>
                <a:ea typeface="Calibri"/>
                <a:cs typeface="Calibri"/>
                <a:sym typeface="Calibri"/>
              </a:rPr>
              <a:t>, </a:t>
            </a:r>
            <a:r>
              <a:rPr i="1" lang="en-US" sz="1600">
                <a:latin typeface="Calibri"/>
                <a:ea typeface="Calibri"/>
                <a:cs typeface="Calibri"/>
                <a:sym typeface="Calibri"/>
              </a:rPr>
              <a:t>or none at all”</a:t>
            </a:r>
            <a:endParaRPr i="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a:t>
            </a:r>
            <a:r>
              <a:rPr i="1" lang="en-US" sz="1600">
                <a:latin typeface="Calibri"/>
                <a:ea typeface="Calibri"/>
                <a:cs typeface="Calibri"/>
                <a:sym typeface="Calibri"/>
              </a:rPr>
              <a:t>multiple </a:t>
            </a:r>
            <a:r>
              <a:rPr b="1" lang="en-US" sz="1600">
                <a:latin typeface="Calibri"/>
                <a:ea typeface="Calibri"/>
                <a:cs typeface="Calibri"/>
                <a:sym typeface="Calibri"/>
              </a:rPr>
              <a:t>invoices</a:t>
            </a:r>
            <a:r>
              <a:rPr i="1" lang="en-US" sz="1600">
                <a:latin typeface="Calibri"/>
                <a:ea typeface="Calibri"/>
                <a:cs typeface="Calibri"/>
                <a:sym typeface="Calibri"/>
              </a:rPr>
              <a:t> must belong to only one</a:t>
            </a:r>
            <a:r>
              <a:rPr b="1" lang="en-US" sz="1600">
                <a:latin typeface="Calibri"/>
                <a:ea typeface="Calibri"/>
                <a:cs typeface="Calibri"/>
                <a:sym typeface="Calibri"/>
              </a:rPr>
              <a:t> service </a:t>
            </a:r>
            <a:r>
              <a:rPr lang="en-US" sz="1600">
                <a:latin typeface="Calibri"/>
                <a:ea typeface="Calibri"/>
                <a:cs typeface="Calibri"/>
                <a:sym typeface="Calibri"/>
              </a:rPr>
              <a:t>record</a:t>
            </a:r>
            <a:r>
              <a:rPr i="1" lang="en-US" sz="1600">
                <a:latin typeface="Calibri"/>
                <a:ea typeface="Calibri"/>
                <a:cs typeface="Calibri"/>
                <a:sym typeface="Calibri"/>
              </a:rPr>
              <a:t>”</a:t>
            </a:r>
            <a:endParaRPr i="1" sz="1600">
              <a:latin typeface="Calibri"/>
              <a:ea typeface="Calibri"/>
              <a:cs typeface="Calibri"/>
              <a:sym typeface="Calibri"/>
            </a:endParaRPr>
          </a:p>
          <a:p>
            <a:pPr indent="0" lvl="0" marL="0" rtl="0" algn="l">
              <a:spcBef>
                <a:spcPts val="0"/>
              </a:spcBef>
              <a:spcAft>
                <a:spcPts val="0"/>
              </a:spcAft>
              <a:buNone/>
            </a:pPr>
            <a:r>
              <a:rPr i="1" lang="en-US" sz="1600">
                <a:latin typeface="Calibri"/>
                <a:ea typeface="Calibri"/>
                <a:cs typeface="Calibri"/>
                <a:sym typeface="Calibri"/>
              </a:rPr>
              <a:t> </a:t>
            </a:r>
            <a:endParaRPr i="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a:t>
            </a:r>
            <a:r>
              <a:rPr i="1" lang="en-US" sz="1600">
                <a:latin typeface="Calibri"/>
                <a:ea typeface="Calibri"/>
                <a:cs typeface="Calibri"/>
                <a:sym typeface="Calibri"/>
              </a:rPr>
              <a:t>An </a:t>
            </a:r>
            <a:r>
              <a:rPr b="1" lang="en-US" sz="1600">
                <a:latin typeface="Calibri"/>
                <a:ea typeface="Calibri"/>
                <a:cs typeface="Calibri"/>
                <a:sym typeface="Calibri"/>
              </a:rPr>
              <a:t>invoice </a:t>
            </a:r>
            <a:r>
              <a:rPr i="1" lang="en-US" sz="1600">
                <a:latin typeface="Calibri"/>
                <a:ea typeface="Calibri"/>
                <a:cs typeface="Calibri"/>
                <a:sym typeface="Calibri"/>
              </a:rPr>
              <a:t>may contain many repair</a:t>
            </a:r>
            <a:r>
              <a:rPr b="1" lang="en-US" sz="1600">
                <a:latin typeface="Calibri"/>
                <a:ea typeface="Calibri"/>
                <a:cs typeface="Calibri"/>
                <a:sym typeface="Calibri"/>
              </a:rPr>
              <a:t> images</a:t>
            </a:r>
            <a:r>
              <a:rPr i="1" lang="en-US" sz="1600">
                <a:latin typeface="Calibri"/>
                <a:ea typeface="Calibri"/>
                <a:cs typeface="Calibri"/>
                <a:sym typeface="Calibri"/>
              </a:rPr>
              <a:t>, or no repair</a:t>
            </a:r>
            <a:r>
              <a:rPr b="1" lang="en-US" sz="1600">
                <a:latin typeface="Calibri"/>
                <a:ea typeface="Calibri"/>
                <a:cs typeface="Calibri"/>
                <a:sym typeface="Calibri"/>
              </a:rPr>
              <a:t> images </a:t>
            </a:r>
            <a:r>
              <a:rPr i="1" lang="en-US" sz="1600">
                <a:latin typeface="Calibri"/>
                <a:ea typeface="Calibri"/>
                <a:cs typeface="Calibri"/>
                <a:sym typeface="Calibri"/>
              </a:rPr>
              <a:t>at all”</a:t>
            </a:r>
            <a:endParaRPr i="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a:t>
            </a:r>
            <a:r>
              <a:rPr i="1" lang="en-US" sz="1600">
                <a:latin typeface="Calibri"/>
                <a:ea typeface="Calibri"/>
                <a:cs typeface="Calibri"/>
                <a:sym typeface="Calibri"/>
              </a:rPr>
              <a:t>Multiple repair</a:t>
            </a:r>
            <a:r>
              <a:rPr b="1" lang="en-US" sz="1600">
                <a:latin typeface="Calibri"/>
                <a:ea typeface="Calibri"/>
                <a:cs typeface="Calibri"/>
                <a:sym typeface="Calibri"/>
              </a:rPr>
              <a:t> images</a:t>
            </a:r>
            <a:r>
              <a:rPr i="1" lang="en-US" sz="1600">
                <a:latin typeface="Calibri"/>
                <a:ea typeface="Calibri"/>
                <a:cs typeface="Calibri"/>
                <a:sym typeface="Calibri"/>
              </a:rPr>
              <a:t> must belong to only one </a:t>
            </a:r>
            <a:r>
              <a:rPr b="1" lang="en-US" sz="1600">
                <a:latin typeface="Calibri"/>
                <a:ea typeface="Calibri"/>
                <a:cs typeface="Calibri"/>
                <a:sym typeface="Calibri"/>
              </a:rPr>
              <a:t>invoice</a:t>
            </a:r>
            <a:r>
              <a:rPr i="1" lang="en-US" sz="1600">
                <a:latin typeface="Calibri"/>
                <a:ea typeface="Calibri"/>
                <a:cs typeface="Calibri"/>
                <a:sym typeface="Calibri"/>
              </a:rPr>
              <a:t> record”</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ERD Example - Diagram</a:t>
            </a:r>
            <a:endParaRPr sz="4800"/>
          </a:p>
        </p:txBody>
      </p:sp>
      <p:pic>
        <p:nvPicPr>
          <p:cNvPr id="230" name="Google Shape;230;p34"/>
          <p:cNvPicPr preferRelativeResize="0"/>
          <p:nvPr/>
        </p:nvPicPr>
        <p:blipFill>
          <a:blip r:embed="rId3">
            <a:alphaModFix/>
          </a:blip>
          <a:stretch>
            <a:fillRect/>
          </a:stretch>
        </p:blipFill>
        <p:spPr>
          <a:xfrm>
            <a:off x="1782575" y="1782425"/>
            <a:ext cx="8942450" cy="488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4000"/>
              <a:buFont typeface="Lustria"/>
              <a:buNone/>
            </a:pPr>
            <a:r>
              <a:rPr lang="en-US" sz="4800"/>
              <a:t>SQL Constraints</a:t>
            </a:r>
            <a:endParaRPr sz="4800"/>
          </a:p>
        </p:txBody>
      </p:sp>
      <p:sp>
        <p:nvSpPr>
          <p:cNvPr id="236" name="Google Shape;236;p35"/>
          <p:cNvSpPr txBox="1"/>
          <p:nvPr/>
        </p:nvSpPr>
        <p:spPr>
          <a:xfrm>
            <a:off x="548400" y="3421725"/>
            <a:ext cx="5704800" cy="313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1800"/>
              <a:t> </a:t>
            </a:r>
            <a:endParaRPr b="1" sz="1800"/>
          </a:p>
          <a:p>
            <a:pPr indent="0" lvl="0" marL="0" rtl="0" algn="l">
              <a:lnSpc>
                <a:spcPct val="100000"/>
              </a:lnSpc>
              <a:spcBef>
                <a:spcPts val="1000"/>
              </a:spcBef>
              <a:spcAft>
                <a:spcPts val="0"/>
              </a:spcAft>
              <a:buNone/>
            </a:pPr>
            <a:r>
              <a:rPr b="1" lang="en-US" sz="1800"/>
              <a:t>NOT NULL Constraint − Ensures that a column cannot have NULL value.</a:t>
            </a:r>
            <a:br>
              <a:rPr b="1" lang="en-US" sz="1800"/>
            </a:br>
            <a:br>
              <a:rPr b="1" lang="en-US" sz="1800"/>
            </a:br>
            <a:r>
              <a:rPr b="1" lang="en-US" sz="1800"/>
              <a:t>DEFAULT Constraint − Provides a default value for a column when none is specified.</a:t>
            </a:r>
            <a:br>
              <a:rPr b="1" lang="en-US" sz="1800"/>
            </a:br>
            <a:br>
              <a:rPr b="1" lang="en-US" sz="1800"/>
            </a:br>
            <a:r>
              <a:rPr b="1" lang="en-US" sz="1800"/>
              <a:t>UNIQUE Constraint − Ensures that all values in a column are different.</a:t>
            </a:r>
            <a:endParaRPr b="1" sz="1800"/>
          </a:p>
          <a:p>
            <a:pPr indent="0" lvl="0" marL="0" rtl="0" algn="l">
              <a:lnSpc>
                <a:spcPct val="100000"/>
              </a:lnSpc>
              <a:spcBef>
                <a:spcPts val="1000"/>
              </a:spcBef>
              <a:spcAft>
                <a:spcPts val="0"/>
              </a:spcAft>
              <a:buNone/>
            </a:pPr>
            <a:r>
              <a:t/>
            </a:r>
            <a:endParaRPr b="1" sz="1800"/>
          </a:p>
          <a:p>
            <a:pPr indent="0" lvl="0" marL="0" rtl="0" algn="l">
              <a:lnSpc>
                <a:spcPct val="100000"/>
              </a:lnSpc>
              <a:spcBef>
                <a:spcPts val="1000"/>
              </a:spcBef>
              <a:spcAft>
                <a:spcPts val="0"/>
              </a:spcAft>
              <a:buClr>
                <a:srgbClr val="000000"/>
              </a:buClr>
              <a:buSzPts val="1100"/>
              <a:buFont typeface="Arial"/>
              <a:buNone/>
            </a:pPr>
            <a:r>
              <a:rPr b="1" lang="en-US" sz="1800"/>
              <a:t>INDEX − Used to create and retrieve data from the database very quickly.</a:t>
            </a:r>
            <a:endParaRPr sz="1800"/>
          </a:p>
          <a:p>
            <a:pPr indent="0" lvl="0" marL="0" rtl="0" algn="l">
              <a:lnSpc>
                <a:spcPct val="115000"/>
              </a:lnSpc>
              <a:spcBef>
                <a:spcPts val="1000"/>
              </a:spcBef>
              <a:spcAft>
                <a:spcPts val="0"/>
              </a:spcAft>
              <a:buNone/>
            </a:pPr>
            <a:br>
              <a:rPr b="1" lang="en-US" sz="1800"/>
            </a:br>
            <a:br>
              <a:rPr b="1" lang="en-US" sz="1800"/>
            </a:br>
            <a:endParaRPr/>
          </a:p>
          <a:p>
            <a:pPr indent="0" lvl="0" marL="0" rtl="0" algn="l">
              <a:lnSpc>
                <a:spcPct val="115000"/>
              </a:lnSpc>
              <a:spcBef>
                <a:spcPts val="1000"/>
              </a:spcBef>
              <a:spcAft>
                <a:spcPts val="0"/>
              </a:spcAft>
              <a:buNone/>
            </a:pPr>
            <a:r>
              <a:t/>
            </a:r>
            <a:endParaRPr sz="1000">
              <a:solidFill>
                <a:srgbClr val="777777"/>
              </a:solidFill>
            </a:endParaRPr>
          </a:p>
        </p:txBody>
      </p:sp>
      <p:sp>
        <p:nvSpPr>
          <p:cNvPr id="237" name="Google Shape;237;p35"/>
          <p:cNvSpPr txBox="1"/>
          <p:nvPr/>
        </p:nvSpPr>
        <p:spPr>
          <a:xfrm>
            <a:off x="548400" y="1866925"/>
            <a:ext cx="11095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Lato"/>
                <a:ea typeface="Lato"/>
                <a:cs typeface="Lato"/>
                <a:sym typeface="Lato"/>
              </a:rPr>
              <a:t>Constraints are the rules enforced on the data columns of a table. These are used to limit the type of data that can go into a table. This ensures the accuracy and reliability of the data in the database.</a:t>
            </a:r>
            <a:r>
              <a:rPr lang="en-US" sz="2000">
                <a:latin typeface="Lato"/>
                <a:ea typeface="Lato"/>
                <a:cs typeface="Lato"/>
                <a:sym typeface="Lato"/>
              </a:rPr>
              <a:t> </a:t>
            </a:r>
            <a:endParaRPr sz="2000"/>
          </a:p>
        </p:txBody>
      </p:sp>
      <p:sp>
        <p:nvSpPr>
          <p:cNvPr id="238" name="Google Shape;238;p35"/>
          <p:cNvSpPr txBox="1"/>
          <p:nvPr/>
        </p:nvSpPr>
        <p:spPr>
          <a:xfrm>
            <a:off x="5939575" y="2878650"/>
            <a:ext cx="5976900" cy="30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000"/>
              </a:spcAft>
              <a:buNone/>
            </a:pPr>
            <a:r>
              <a:rPr b="1" lang="en-US" sz="1800"/>
              <a:t>PRIMARY Key − Uniquely identifies each row/record in a database table.</a:t>
            </a:r>
            <a:br>
              <a:rPr b="1" lang="en-US" sz="1800"/>
            </a:br>
            <a:br>
              <a:rPr b="1" lang="en-US" sz="1800"/>
            </a:br>
            <a:r>
              <a:rPr b="1" lang="en-US" sz="1800"/>
              <a:t>FOREIGN Key − Uniquely identifies a row/record in any of the given database table.</a:t>
            </a:r>
            <a:br>
              <a:rPr b="1" lang="en-US" sz="1800"/>
            </a:br>
            <a:br>
              <a:rPr b="1" lang="en-US" sz="1800"/>
            </a:br>
            <a:r>
              <a:rPr b="1" lang="en-US" sz="1800"/>
              <a:t>CHECK Constraint - The CHECK constraint ensures that all the values in a column satisfies certain conditions.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