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sto MT" panose="02040603050505030304" pitchFamily="18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7D132A-86E5-4557-A752-C2491863D9D1}">
  <a:tblStyle styleId="{E47D132A-86E5-4557-A752-C2491863D9D1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e6ed41a2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4fe6ed41a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e6ed41a2_0_4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fe6ed41a2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e6ed41a2_0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4fe6ed41a2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e6ed41a2_0_4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4fe6ed41a2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e6ed41a2_0_4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4fe6ed41a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9" lvl="0" indent="-520700" algn="l" rtl="0">
              <a:spcBef>
                <a:spcPts val="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Import data into MySQL database (Class 1)</a:t>
            </a:r>
            <a:endParaRPr sz="2400" dirty="0"/>
          </a:p>
          <a:p>
            <a:pPr marL="494099" lvl="0" indent="-520700" algn="l" rtl="0">
              <a:spcBef>
                <a:spcPts val="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Query Data for Data Understanding/Relevant Information (Class 2) 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Storing/Cleaning data for analysis (Class 3-4)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Analyze Data Quality &amp; Create Data Dictionary (Class 5) 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Normalize data &amp; Create Data Model (Class 6)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Automate data workflow using ETL, Python or </a:t>
            </a:r>
            <a:r>
              <a:rPr lang="en-US" sz="2400" dirty="0" err="1"/>
              <a:t>Dataiku</a:t>
            </a:r>
            <a:r>
              <a:rPr lang="en-US" sz="2400" dirty="0"/>
              <a:t>, Connect Data to </a:t>
            </a:r>
            <a:r>
              <a:rPr lang="en-US" sz="2400" dirty="0" err="1"/>
              <a:t>PowerBI</a:t>
            </a:r>
            <a:r>
              <a:rPr lang="en-US" sz="2400" dirty="0"/>
              <a:t> Desktop/Cloud (Class 7) 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Ask questions/finish project for professional portfolio (Class 8)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Useful questions often require basic domain knowledge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Characteristics of effective questions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Lead to action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Are specific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Clarify understanding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Focus on important features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Expose underlying issues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919050" y="1705100"/>
            <a:ext cx="1035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many people are seeing our ads?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conversion rate?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top performing salespeople / What are our top performing ads?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does it cost to make our product?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products are encountering zero-inventory?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Financial Risk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 customers are at risk of defaulting?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exposure to catastrophic events?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Rubric</a:t>
            </a:r>
            <a:endParaRPr/>
          </a:p>
        </p:txBody>
      </p:sp>
      <p:graphicFrame>
        <p:nvGraphicFramePr>
          <p:cNvPr id="127" name="Google Shape;127;p19"/>
          <p:cNvGraphicFramePr/>
          <p:nvPr>
            <p:extLst>
              <p:ext uri="{D42A27DB-BD31-4B8C-83A1-F6EECF244321}">
                <p14:modId xmlns:p14="http://schemas.microsoft.com/office/powerpoint/2010/main" val="1231606300"/>
              </p:ext>
            </p:extLst>
          </p:nvPr>
        </p:nvGraphicFramePr>
        <p:xfrm>
          <a:off x="1127550" y="1981250"/>
          <a:ext cx="10353150" cy="4330750"/>
        </p:xfrm>
        <a:graphic>
          <a:graphicData uri="http://schemas.openxmlformats.org/drawingml/2006/table">
            <a:tbl>
              <a:tblPr firstRow="1" bandRow="1">
                <a:noFill/>
                <a:tableStyleId>{E47D132A-86E5-4557-A752-C2491863D9D1}</a:tableStyleId>
              </a:tblPr>
              <a:tblGrid>
                <a:gridCol w="337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Sufficient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Documentation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Comments clarify complex code.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Object names are intuitive.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is easy to read.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Problem Formulation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Questions are relevant and answerable by the available data.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Answers enable a decision by an interested party.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Design*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adhere to 1NF.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are connected to at least one table.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schema adheres to an appropriate schema.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Cleanliness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adhere to appropriate data types.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is clean.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Optimization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SQL code optimized for automation, storage and performance.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Creation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Tables have appropriate constraints.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Arial</vt:lpstr>
      <vt:lpstr>Raleway</vt:lpstr>
      <vt:lpstr>Calisto MT</vt:lpstr>
      <vt:lpstr>Lato</vt:lpstr>
      <vt:lpstr>Lustria</vt:lpstr>
      <vt:lpstr>Streamline</vt:lpstr>
      <vt:lpstr>Class Project</vt:lpstr>
      <vt:lpstr>Purpose</vt:lpstr>
      <vt:lpstr>Project Milestones</vt:lpstr>
      <vt:lpstr>Business Questions</vt:lpstr>
      <vt:lpstr>Business Questions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cp:lastModifiedBy>Jeremy Bergmann</cp:lastModifiedBy>
  <cp:revision>2</cp:revision>
  <dcterms:modified xsi:type="dcterms:W3CDTF">2019-07-07T16:24:12Z</dcterms:modified>
</cp:coreProperties>
</file>