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1" r:id="rId14"/>
    <p:sldId id="274" r:id="rId15"/>
    <p:sldId id="281" r:id="rId16"/>
    <p:sldId id="276" r:id="rId17"/>
    <p:sldId id="275" r:id="rId18"/>
    <p:sldId id="277" r:id="rId19"/>
    <p:sldId id="280" r:id="rId20"/>
    <p:sldId id="289" r:id="rId21"/>
    <p:sldId id="282" r:id="rId22"/>
    <p:sldId id="283" r:id="rId23"/>
    <p:sldId id="284" r:id="rId24"/>
    <p:sldId id="269" r:id="rId25"/>
    <p:sldId id="285" r:id="rId26"/>
    <p:sldId id="286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4" autoAdjust="0"/>
  </p:normalViewPr>
  <p:slideViewPr>
    <p:cSldViewPr snapToGrid="0">
      <p:cViewPr varScale="1">
        <p:scale>
          <a:sx n="79" d="100"/>
          <a:sy n="79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functions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Writing Queries - Objectives</a:t>
            </a:r>
            <a:endParaRPr sz="4800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124317" y="3039843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#“what schema/table to read”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#“o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group”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2087968747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 (1)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 (2)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A1BBEC-4076-4D0B-A78D-4396849EECEA}"/>
              </a:ext>
            </a:extLst>
          </p:cNvPr>
          <p:cNvCxnSpPr>
            <a:cxnSpLocks/>
          </p:cNvCxnSpPr>
          <p:nvPr/>
        </p:nvCxnSpPr>
        <p:spPr>
          <a:xfrm flipV="1">
            <a:off x="2461193" y="6580260"/>
            <a:ext cx="8323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C9DD88-7525-4183-A219-CB32FBD5CC77}"/>
              </a:ext>
            </a:extLst>
          </p:cNvPr>
          <p:cNvSpPr/>
          <p:nvPr/>
        </p:nvSpPr>
        <p:spPr>
          <a:xfrm>
            <a:off x="868690" y="6426372"/>
            <a:ext cx="1681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of Execution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 = 'Asia'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>
            <p:extLst>
              <p:ext uri="{D42A27DB-BD31-4B8C-83A1-F6EECF244321}">
                <p14:modId xmlns:p14="http://schemas.microsoft.com/office/powerpoint/2010/main" val="4088095492"/>
              </p:ext>
            </p:extLst>
          </p:nvPr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63891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</a:t>
            </a:r>
            <a:r>
              <a:rPr lang="en-US" sz="2400" dirty="0" err="1"/>
              <a:t>ifnull</a:t>
            </a:r>
            <a:r>
              <a:rPr lang="en-US" sz="2400" dirty="0"/>
              <a:t>, </a:t>
            </a:r>
            <a:r>
              <a:rPr lang="en-US" sz="2400" dirty="0" err="1"/>
              <a:t>nullif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TimeDiff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r>
              <a:rPr lang="en-US" sz="2400" dirty="0"/>
              <a:t>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Tutorial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http://www.mysqltutorial.org/mysql-functions.aspx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24317" y="3012134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8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6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25" y="2700975"/>
            <a:ext cx="2939363" cy="329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700" b="1" u="sng" dirty="0"/>
              <a:t>World Schema (Class 2 Exercise – </a:t>
            </a:r>
            <a:r>
              <a:rPr lang="en-US" sz="1700" b="1" u="sng" dirty="0" err="1"/>
              <a:t>Queries.sql</a:t>
            </a:r>
            <a:r>
              <a:rPr lang="en-US" sz="1700" b="1" u="sng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In </a:t>
            </a:r>
            <a:r>
              <a:rPr lang="en-US" sz="1700" dirty="0" err="1"/>
              <a:t>world.city</a:t>
            </a:r>
            <a:r>
              <a:rPr lang="en-US" sz="1700" dirty="0"/>
              <a:t>, What are the names and </a:t>
            </a:r>
            <a:r>
              <a:rPr lang="en-US" sz="1700" dirty="0" err="1"/>
              <a:t>CountryCodes</a:t>
            </a:r>
            <a:r>
              <a:rPr lang="en-US" sz="1700" dirty="0"/>
              <a:t> of all countries in the database (sorted alphabetically by code)?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the united states.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Find the total population of all USA cities that are in the </a:t>
            </a:r>
            <a:r>
              <a:rPr lang="en-US" sz="1700" dirty="0" err="1"/>
              <a:t>world.city</a:t>
            </a:r>
            <a:r>
              <a:rPr lang="en-US" sz="1700" dirty="0"/>
              <a:t>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Nebraska (Region), using a subquery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In the </a:t>
            </a:r>
            <a:r>
              <a:rPr lang="en-US" sz="1700" dirty="0" err="1"/>
              <a:t>world.country</a:t>
            </a:r>
            <a:r>
              <a:rPr lang="en-US" sz="1700" dirty="0"/>
              <a:t> </a:t>
            </a:r>
            <a:r>
              <a:rPr lang="en-US" sz="1700" dirty="0" err="1"/>
              <a:t>langage</a:t>
            </a:r>
            <a:r>
              <a:rPr lang="en-US" sz="1700" dirty="0"/>
              <a:t> table, select all countries where the official language is ‘English’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In the </a:t>
            </a:r>
            <a:r>
              <a:rPr lang="en-US" sz="1700" dirty="0" err="1"/>
              <a:t>world.country</a:t>
            </a:r>
            <a:r>
              <a:rPr lang="en-US" sz="1700" dirty="0"/>
              <a:t> table, compare the average life expectancy of people, in a variety of ways. 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6E7AE0-29CB-45BF-B256-8826404365BA}"/>
              </a:ext>
            </a:extLst>
          </p:cNvPr>
          <p:cNvSpPr/>
          <p:nvPr/>
        </p:nvSpPr>
        <p:spPr>
          <a:xfrm>
            <a:off x="6191074" y="6133461"/>
            <a:ext cx="5944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Resource</a:t>
            </a:r>
            <a:r>
              <a:rPr lang="en-US" dirty="0"/>
              <a:t>: “OSDA-</a:t>
            </a:r>
            <a:r>
              <a:rPr lang="en-US" dirty="0" err="1"/>
              <a:t>DataManipulationAndManagement</a:t>
            </a:r>
            <a:r>
              <a:rPr lang="en-US" dirty="0"/>
              <a:t>\Examples” Folder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2209</Words>
  <Application>Microsoft Office PowerPoint</Application>
  <PresentationFormat>Widescreen</PresentationFormat>
  <Paragraphs>345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Raleway</vt:lpstr>
      <vt:lpstr>Arial</vt:lpstr>
      <vt:lpstr>Lustria</vt:lpstr>
      <vt:lpstr>Calibri</vt:lpstr>
      <vt:lpstr>Lato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Writing Queries</vt:lpstr>
      <vt:lpstr>Writing Queries - Objectives</vt:lpstr>
      <vt:lpstr>Example - Continent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Example - World Query</vt:lpstr>
      <vt:lpstr>How did it work?</vt:lpstr>
      <vt:lpstr>Where can you learn more SQL?</vt:lpstr>
      <vt:lpstr>Practice Resources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25</cp:revision>
  <dcterms:modified xsi:type="dcterms:W3CDTF">2020-05-26T13:06:48Z</dcterms:modified>
</cp:coreProperties>
</file>