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9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3D0C2-B5CF-4F1C-9750-2DC8E3368780}" v="27" dt="2020-05-26T14:29:12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1963D0C2-B5CF-4F1C-9750-2DC8E3368780}"/>
    <pc:docChg chg="undo custSel addSld delSld modSld delMainMaster">
      <pc:chgData name="Jeremy Bergmann" userId="c2589a63-7d35-4bd4-b1d6-7fbcacc677e5" providerId="ADAL" clId="{1963D0C2-B5CF-4F1C-9750-2DC8E3368780}" dt="2020-05-26T14:29:32.986" v="337" actId="20577"/>
      <pc:docMkLst>
        <pc:docMk/>
      </pc:docMkLst>
      <pc:sldChg chg="modSp mod">
        <pc:chgData name="Jeremy Bergmann" userId="c2589a63-7d35-4bd4-b1d6-7fbcacc677e5" providerId="ADAL" clId="{1963D0C2-B5CF-4F1C-9750-2DC8E3368780}" dt="2020-05-26T14:11:46.675" v="24" actId="14100"/>
        <pc:sldMkLst>
          <pc:docMk/>
          <pc:sldMk cId="0" sldId="257"/>
        </pc:sldMkLst>
        <pc:spChg chg="mod">
          <ac:chgData name="Jeremy Bergmann" userId="c2589a63-7d35-4bd4-b1d6-7fbcacc677e5" providerId="ADAL" clId="{1963D0C2-B5CF-4F1C-9750-2DC8E3368780}" dt="2020-05-26T14:11:46.675" v="24" actId="14100"/>
          <ac:spMkLst>
            <pc:docMk/>
            <pc:sldMk cId="0" sldId="257"/>
            <ac:spMk id="186" creationId="{00000000-0000-0000-0000-000000000000}"/>
          </ac:spMkLst>
        </pc:spChg>
        <pc:spChg chg="mod">
          <ac:chgData name="Jeremy Bergmann" userId="c2589a63-7d35-4bd4-b1d6-7fbcacc677e5" providerId="ADAL" clId="{1963D0C2-B5CF-4F1C-9750-2DC8E3368780}" dt="2020-05-26T14:10:19.379" v="23" actId="1036"/>
          <ac:spMkLst>
            <pc:docMk/>
            <pc:sldMk cId="0" sldId="257"/>
            <ac:spMk id="188" creationId="{00000000-0000-0000-0000-000000000000}"/>
          </ac:spMkLst>
        </pc:spChg>
      </pc:sldChg>
      <pc:sldChg chg="del">
        <pc:chgData name="Jeremy Bergmann" userId="c2589a63-7d35-4bd4-b1d6-7fbcacc677e5" providerId="ADAL" clId="{1963D0C2-B5CF-4F1C-9750-2DC8E3368780}" dt="2020-05-26T13:17:53.031" v="0" actId="47"/>
        <pc:sldMkLst>
          <pc:docMk/>
          <pc:sldMk cId="0" sldId="258"/>
        </pc:sldMkLst>
      </pc:sldChg>
      <pc:sldChg chg="addSp delSp modSp add del mod">
        <pc:chgData name="Jeremy Bergmann" userId="c2589a63-7d35-4bd4-b1d6-7fbcacc677e5" providerId="ADAL" clId="{1963D0C2-B5CF-4F1C-9750-2DC8E3368780}" dt="2020-05-26T14:29:32.986" v="337" actId="20577"/>
        <pc:sldMkLst>
          <pc:docMk/>
          <pc:sldMk cId="0" sldId="267"/>
        </pc:sldMkLst>
        <pc:spChg chg="add del mod">
          <ac:chgData name="Jeremy Bergmann" userId="c2589a63-7d35-4bd4-b1d6-7fbcacc677e5" providerId="ADAL" clId="{1963D0C2-B5CF-4F1C-9750-2DC8E3368780}" dt="2020-05-26T14:13:03.194" v="38"/>
          <ac:spMkLst>
            <pc:docMk/>
            <pc:sldMk cId="0" sldId="267"/>
            <ac:spMk id="2" creationId="{435AB8BC-C234-415C-9613-CC4D72DD9EF3}"/>
          </ac:spMkLst>
        </pc:spChg>
        <pc:spChg chg="add del mod">
          <ac:chgData name="Jeremy Bergmann" userId="c2589a63-7d35-4bd4-b1d6-7fbcacc677e5" providerId="ADAL" clId="{1963D0C2-B5CF-4F1C-9750-2DC8E3368780}" dt="2020-05-26T14:13:27.188" v="43"/>
          <ac:spMkLst>
            <pc:docMk/>
            <pc:sldMk cId="0" sldId="267"/>
            <ac:spMk id="3" creationId="{7795D1AD-CED1-4DAA-B161-52B4E339A829}"/>
          </ac:spMkLst>
        </pc:spChg>
        <pc:spChg chg="add mod">
          <ac:chgData name="Jeremy Bergmann" userId="c2589a63-7d35-4bd4-b1d6-7fbcacc677e5" providerId="ADAL" clId="{1963D0C2-B5CF-4F1C-9750-2DC8E3368780}" dt="2020-05-26T14:08:49.856" v="4" actId="571"/>
          <ac:spMkLst>
            <pc:docMk/>
            <pc:sldMk cId="0" sldId="267"/>
            <ac:spMk id="7" creationId="{CBA50CBE-1098-4CA0-8B39-9F0E89868F7D}"/>
          </ac:spMkLst>
        </pc:spChg>
        <pc:spChg chg="add del mod">
          <ac:chgData name="Jeremy Bergmann" userId="c2589a63-7d35-4bd4-b1d6-7fbcacc677e5" providerId="ADAL" clId="{1963D0C2-B5CF-4F1C-9750-2DC8E3368780}" dt="2020-05-26T14:21:10.596" v="153" actId="478"/>
          <ac:spMkLst>
            <pc:docMk/>
            <pc:sldMk cId="0" sldId="267"/>
            <ac:spMk id="9" creationId="{FF4A42CF-A181-4334-9B7A-6828454C18D8}"/>
          </ac:spMkLst>
        </pc:spChg>
        <pc:spChg chg="mod">
          <ac:chgData name="Jeremy Bergmann" userId="c2589a63-7d35-4bd4-b1d6-7fbcacc677e5" providerId="ADAL" clId="{1963D0C2-B5CF-4F1C-9750-2DC8E3368780}" dt="2020-05-26T14:11:59.458" v="25" actId="20577"/>
          <ac:spMkLst>
            <pc:docMk/>
            <pc:sldMk cId="0" sldId="267"/>
            <ac:spMk id="197" creationId="{00000000-0000-0000-0000-000000000000}"/>
          </ac:spMkLst>
        </pc:spChg>
        <pc:spChg chg="del">
          <ac:chgData name="Jeremy Bergmann" userId="c2589a63-7d35-4bd4-b1d6-7fbcacc677e5" providerId="ADAL" clId="{1963D0C2-B5CF-4F1C-9750-2DC8E3368780}" dt="2020-05-26T14:26:12.850" v="244" actId="478"/>
          <ac:spMkLst>
            <pc:docMk/>
            <pc:sldMk cId="0" sldId="267"/>
            <ac:spMk id="198" creationId="{00000000-0000-0000-0000-000000000000}"/>
          </ac:spMkLst>
        </pc:spChg>
        <pc:spChg chg="del mod">
          <ac:chgData name="Jeremy Bergmann" userId="c2589a63-7d35-4bd4-b1d6-7fbcacc677e5" providerId="ADAL" clId="{1963D0C2-B5CF-4F1C-9750-2DC8E3368780}" dt="2020-05-26T14:21:11.397" v="154" actId="478"/>
          <ac:spMkLst>
            <pc:docMk/>
            <pc:sldMk cId="0" sldId="267"/>
            <ac:spMk id="199" creationId="{00000000-0000-0000-0000-000000000000}"/>
          </ac:spMkLst>
        </pc:spChg>
        <pc:spChg chg="mod">
          <ac:chgData name="Jeremy Bergmann" userId="c2589a63-7d35-4bd4-b1d6-7fbcacc677e5" providerId="ADAL" clId="{1963D0C2-B5CF-4F1C-9750-2DC8E3368780}" dt="2020-05-26T14:29:32.986" v="337" actId="20577"/>
          <ac:spMkLst>
            <pc:docMk/>
            <pc:sldMk cId="0" sldId="267"/>
            <ac:spMk id="200" creationId="{00000000-0000-0000-0000-000000000000}"/>
          </ac:spMkLst>
        </pc:spChg>
        <pc:spChg chg="del mod">
          <ac:chgData name="Jeremy Bergmann" userId="c2589a63-7d35-4bd4-b1d6-7fbcacc677e5" providerId="ADAL" clId="{1963D0C2-B5CF-4F1C-9750-2DC8E3368780}" dt="2020-05-26T14:20:56.978" v="151" actId="478"/>
          <ac:spMkLst>
            <pc:docMk/>
            <pc:sldMk cId="0" sldId="267"/>
            <ac:spMk id="201" creationId="{00000000-0000-0000-0000-000000000000}"/>
          </ac:spMkLst>
        </pc:spChg>
        <pc:picChg chg="add del mod">
          <ac:chgData name="Jeremy Bergmann" userId="c2589a63-7d35-4bd4-b1d6-7fbcacc677e5" providerId="ADAL" clId="{1963D0C2-B5CF-4F1C-9750-2DC8E3368780}" dt="2020-05-26T14:28:32.768" v="320" actId="478"/>
          <ac:picMkLst>
            <pc:docMk/>
            <pc:sldMk cId="0" sldId="267"/>
            <ac:picMk id="4" creationId="{8EBA1091-2EDC-40B3-A912-DA5AE6A74522}"/>
          </ac:picMkLst>
        </pc:picChg>
        <pc:picChg chg="add mod">
          <ac:chgData name="Jeremy Bergmann" userId="c2589a63-7d35-4bd4-b1d6-7fbcacc677e5" providerId="ADAL" clId="{1963D0C2-B5CF-4F1C-9750-2DC8E3368780}" dt="2020-05-26T14:28:38.774" v="322" actId="1076"/>
          <ac:picMkLst>
            <pc:docMk/>
            <pc:sldMk cId="0" sldId="267"/>
            <ac:picMk id="5" creationId="{B8D909CA-EA2D-4E39-8E60-7C6B6FEC8725}"/>
          </ac:picMkLst>
        </pc:picChg>
        <pc:picChg chg="add mod">
          <ac:chgData name="Jeremy Bergmann" userId="c2589a63-7d35-4bd4-b1d6-7fbcacc677e5" providerId="ADAL" clId="{1963D0C2-B5CF-4F1C-9750-2DC8E3368780}" dt="2020-05-26T14:29:19.010" v="328" actId="1076"/>
          <ac:picMkLst>
            <pc:docMk/>
            <pc:sldMk cId="0" sldId="267"/>
            <ac:picMk id="6" creationId="{87D65709-38D8-43FE-8842-D4FE68BA9BD6}"/>
          </ac:picMkLst>
        </pc:picChg>
        <pc:picChg chg="add del mod">
          <ac:chgData name="Jeremy Bergmann" userId="c2589a63-7d35-4bd4-b1d6-7fbcacc677e5" providerId="ADAL" clId="{1963D0C2-B5CF-4F1C-9750-2DC8E3368780}" dt="2020-05-26T14:27:52.384" v="311" actId="478"/>
          <ac:picMkLst>
            <pc:docMk/>
            <pc:sldMk cId="0" sldId="267"/>
            <ac:picMk id="1026" creationId="{BE0ED252-85C4-42E2-924F-E4E254B2097D}"/>
          </ac:picMkLst>
        </pc:picChg>
      </pc:sldChg>
      <pc:sldChg chg="modSp add del mod">
        <pc:chgData name="Jeremy Bergmann" userId="c2589a63-7d35-4bd4-b1d6-7fbcacc677e5" providerId="ADAL" clId="{1963D0C2-B5CF-4F1C-9750-2DC8E3368780}" dt="2020-05-26T14:20:44.504" v="128" actId="47"/>
        <pc:sldMkLst>
          <pc:docMk/>
          <pc:sldMk cId="3531225892" sldId="268"/>
        </pc:sldMkLst>
        <pc:spChg chg="mod">
          <ac:chgData name="Jeremy Bergmann" userId="c2589a63-7d35-4bd4-b1d6-7fbcacc677e5" providerId="ADAL" clId="{1963D0C2-B5CF-4F1C-9750-2DC8E3368780}" dt="2020-05-26T14:20:31.604" v="126" actId="20577"/>
          <ac:spMkLst>
            <pc:docMk/>
            <pc:sldMk cId="3531225892" sldId="268"/>
            <ac:spMk id="197" creationId="{00000000-0000-0000-0000-000000000000}"/>
          </ac:spMkLst>
        </pc:spChg>
      </pc:sldChg>
      <pc:sldChg chg="modSp add mod">
        <pc:chgData name="Jeremy Bergmann" userId="c2589a63-7d35-4bd4-b1d6-7fbcacc677e5" providerId="ADAL" clId="{1963D0C2-B5CF-4F1C-9750-2DC8E3368780}" dt="2020-05-26T14:20:51.066" v="150" actId="20577"/>
        <pc:sldMkLst>
          <pc:docMk/>
          <pc:sldMk cId="0" sldId="269"/>
        </pc:sldMkLst>
        <pc:spChg chg="mod">
          <ac:chgData name="Jeremy Bergmann" userId="c2589a63-7d35-4bd4-b1d6-7fbcacc677e5" providerId="ADAL" clId="{1963D0C2-B5CF-4F1C-9750-2DC8E3368780}" dt="2020-05-26T14:20:51.066" v="150" actId="20577"/>
          <ac:spMkLst>
            <pc:docMk/>
            <pc:sldMk cId="0" sldId="269"/>
            <ac:spMk id="197" creationId="{00000000-0000-0000-0000-000000000000}"/>
          </ac:spMkLst>
        </pc:spChg>
      </pc:sldChg>
      <pc:sldMasterChg chg="del delSldLayout">
        <pc:chgData name="Jeremy Bergmann" userId="c2589a63-7d35-4bd4-b1d6-7fbcacc677e5" providerId="ADAL" clId="{1963D0C2-B5CF-4F1C-9750-2DC8E3368780}" dt="2020-05-26T13:17:53.031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1963D0C2-B5CF-4F1C-9750-2DC8E3368780}" dt="2020-05-26T13:17:53.031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1963D0C2-B5CF-4F1C-9750-2DC8E3368780}" dt="2020-05-26T13:17:53.031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1963D0C2-B5CF-4F1C-9750-2DC8E3368780}" dt="2020-05-26T13:17:53.031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1963D0C2-B5CF-4F1C-9750-2DC8E3368780}" dt="2020-05-26T13:17:53.031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1963D0C2-B5CF-4F1C-9750-2DC8E3368780}" dt="2020-05-26T13:17:53.031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1963D0C2-B5CF-4F1C-9750-2DC8E3368780}" dt="2020-05-26T13:17:53.031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1963D0C2-B5CF-4F1C-9750-2DC8E3368780}" dt="2020-05-26T13:17:53.031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1963D0C2-B5CF-4F1C-9750-2DC8E3368780}" dt="2020-05-26T13:17:53.031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1963D0C2-B5CF-4F1C-9750-2DC8E3368780}" dt="2020-05-26T13:17:53.031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1963D0C2-B5CF-4F1C-9750-2DC8E3368780}" dt="2020-05-26T13:17:53.031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1963D0C2-B5CF-4F1C-9750-2DC8E3368780}" dt="2020-05-26T13:17:53.031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1963D0C2-B5CF-4F1C-9750-2DC8E3368780}" dt="2020-05-26T13:17:53.031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  <pc:docChgLst>
    <pc:chgData name="Jeremy Bergmann" userId="c2589a63-7d35-4bd4-b1d6-7fbcacc677e5" providerId="ADAL" clId="{18B4C70C-7396-4628-90A7-3BDDEE7D09E6}"/>
    <pc:docChg chg="modSld">
      <pc:chgData name="Jeremy Bergmann" userId="c2589a63-7d35-4bd4-b1d6-7fbcacc677e5" providerId="ADAL" clId="{18B4C70C-7396-4628-90A7-3BDDEE7D09E6}" dt="2020-05-26T14:41:40.798" v="27" actId="20577"/>
      <pc:docMkLst>
        <pc:docMk/>
      </pc:docMkLst>
      <pc:sldChg chg="modSp mod">
        <pc:chgData name="Jeremy Bergmann" userId="c2589a63-7d35-4bd4-b1d6-7fbcacc677e5" providerId="ADAL" clId="{18B4C70C-7396-4628-90A7-3BDDEE7D09E6}" dt="2020-05-26T14:41:14.745" v="21" actId="20577"/>
        <pc:sldMkLst>
          <pc:docMk/>
          <pc:sldMk cId="0" sldId="256"/>
        </pc:sldMkLst>
        <pc:spChg chg="mod">
          <ac:chgData name="Jeremy Bergmann" userId="c2589a63-7d35-4bd4-b1d6-7fbcacc677e5" providerId="ADAL" clId="{18B4C70C-7396-4628-90A7-3BDDEE7D09E6}" dt="2020-05-26T14:41:14.745" v="21" actId="20577"/>
          <ac:spMkLst>
            <pc:docMk/>
            <pc:sldMk cId="0" sldId="256"/>
            <ac:spMk id="179" creationId="{00000000-0000-0000-0000-000000000000}"/>
          </ac:spMkLst>
        </pc:spChg>
      </pc:sldChg>
      <pc:sldChg chg="modSp mod">
        <pc:chgData name="Jeremy Bergmann" userId="c2589a63-7d35-4bd4-b1d6-7fbcacc677e5" providerId="ADAL" clId="{18B4C70C-7396-4628-90A7-3BDDEE7D09E6}" dt="2020-05-26T14:41:40.798" v="27" actId="20577"/>
        <pc:sldMkLst>
          <pc:docMk/>
          <pc:sldMk cId="0" sldId="257"/>
        </pc:sldMkLst>
        <pc:spChg chg="mod">
          <ac:chgData name="Jeremy Bergmann" userId="c2589a63-7d35-4bd4-b1d6-7fbcacc677e5" providerId="ADAL" clId="{18B4C70C-7396-4628-90A7-3BDDEE7D09E6}" dt="2020-05-26T14:41:40.798" v="27" actId="20577"/>
          <ac:spMkLst>
            <pc:docMk/>
            <pc:sldMk cId="0" sldId="257"/>
            <ac:spMk id="1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mdang/9a4a8063ebea3b829b8025746643ade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76864104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507686410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d42f5a07e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5d42f5a07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027544abd_0_4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5027544ab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27544a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27544a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https://gist.github.com/mdang/9a4a8063ebea3b829b8025746643ade1</a:t>
            </a:r>
            <a:endParaRPr/>
          </a:p>
        </p:txBody>
      </p:sp>
      <p:sp>
        <p:nvSpPr>
          <p:cNvPr id="258" name="Google Shape;258;g5027544ab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27544abd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27544ab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Common - INNER &amp; LEFT, Sometimes Full Outer</a:t>
            </a:r>
            <a:endParaRPr/>
          </a:p>
        </p:txBody>
      </p:sp>
      <p:sp>
        <p:nvSpPr>
          <p:cNvPr id="197" name="Google Shape;197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076864104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4" name="Google Shape;204;g507686410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11" name="Google Shape;211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27544abd_0_4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5027544abd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 dirty="0"/>
              <a:t>Joining &amp; Merging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/>
              <a:t>Jeremy Bergmann - Omaha Data Science Academy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Union All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6508900" y="2388625"/>
            <a:ext cx="3509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Question</a:t>
            </a:r>
            <a:r>
              <a:rPr lang="en-US" sz="2400"/>
              <a:t>: “List all countries in North America that speak English or Spanish as a language,                           with </a:t>
            </a:r>
            <a:r>
              <a:rPr lang="en-US" sz="2400" u="sng">
                <a:solidFill>
                  <a:srgbClr val="6AA84F"/>
                </a:solidFill>
              </a:rPr>
              <a:t>duplication</a:t>
            </a:r>
            <a:r>
              <a:rPr lang="en-US" sz="2400"/>
              <a:t>.          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</a:t>
            </a:r>
            <a:endParaRPr sz="2400" u="sng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9" name="Google Shape;239;p35"/>
          <p:cNvSpPr txBox="1"/>
          <p:nvPr/>
        </p:nvSpPr>
        <p:spPr>
          <a:xfrm>
            <a:off x="297425" y="1687000"/>
            <a:ext cx="661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                                    </a:t>
            </a:r>
            <a:r>
              <a:rPr lang="en-US" sz="1800" u="sng"/>
              <a:t>Example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SELECT a.Name as Country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 ='English'</a:t>
            </a:r>
            <a:br>
              <a:rPr lang="en-US" sz="1800"/>
            </a:br>
            <a:r>
              <a:rPr lang="en-US" sz="1800"/>
              <a:t>Where a.Continent = 'North America' </a:t>
            </a:r>
            <a:br>
              <a:rPr lang="en-US" sz="1800"/>
            </a:br>
            <a:r>
              <a:rPr lang="en-US" sz="1800">
                <a:solidFill>
                  <a:srgbClr val="6AA84F"/>
                </a:solidFill>
              </a:rPr>
              <a:t>Union All</a:t>
            </a:r>
            <a:br>
              <a:rPr lang="en-US" sz="1800"/>
            </a:br>
            <a:r>
              <a:rPr lang="en-US" sz="1800"/>
              <a:t>SELECT a.Name as Country   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b.`Language`='Spanish'</a:t>
            </a:r>
            <a:br>
              <a:rPr lang="en-US" sz="1800"/>
            </a:br>
            <a:r>
              <a:rPr lang="en-US" sz="1800"/>
              <a:t>Where a.Continent = 'North America'</a:t>
            </a:r>
            <a:br>
              <a:rPr lang="en-US" sz="1800"/>
            </a:b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150" y="719813"/>
            <a:ext cx="1580100" cy="6110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35"/>
          <p:cNvCxnSpPr/>
          <p:nvPr/>
        </p:nvCxnSpPr>
        <p:spPr>
          <a:xfrm>
            <a:off x="10286600" y="4189587"/>
            <a:ext cx="1503300" cy="6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5"/>
          <p:cNvSpPr txBox="1"/>
          <p:nvPr/>
        </p:nvSpPr>
        <p:spPr>
          <a:xfrm>
            <a:off x="10523000" y="6264075"/>
            <a:ext cx="11523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10291975" y="6416300"/>
            <a:ext cx="1580100" cy="164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/</a:t>
            </a:r>
            <a:endParaRPr>
              <a:solidFill>
                <a:srgbClr val="00FF00"/>
              </a:solidFill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10248200" y="3515775"/>
            <a:ext cx="1580100" cy="164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Union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6719700" y="1580100"/>
            <a:ext cx="2793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Question</a:t>
            </a:r>
            <a:r>
              <a:rPr lang="en-US" sz="2400"/>
              <a:t>: </a:t>
            </a:r>
            <a:endParaRPr sz="24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“List all countries in North America that speak English or Spanish as a language,                  with </a:t>
            </a:r>
            <a:r>
              <a:rPr lang="en-US" sz="2400" u="sng">
                <a:solidFill>
                  <a:srgbClr val="6AA84F"/>
                </a:solidFill>
              </a:rPr>
              <a:t>no duplication</a:t>
            </a:r>
            <a:r>
              <a:rPr lang="en-US" sz="2400"/>
              <a:t>.          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</a:t>
            </a:r>
            <a:endParaRPr sz="2400" u="sng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1" name="Google Shape;251;p36"/>
          <p:cNvSpPr txBox="1"/>
          <p:nvPr/>
        </p:nvSpPr>
        <p:spPr>
          <a:xfrm>
            <a:off x="373025" y="1742475"/>
            <a:ext cx="661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                                    </a:t>
            </a:r>
            <a:r>
              <a:rPr lang="en-US" sz="1800" u="sng"/>
              <a:t>Example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SELECT a.Name as Country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 ='English'</a:t>
            </a:r>
            <a:br>
              <a:rPr lang="en-US" sz="1800"/>
            </a:br>
            <a:r>
              <a:rPr lang="en-US" sz="1800"/>
              <a:t>Where a.Continent = 'North America' </a:t>
            </a:r>
            <a:br>
              <a:rPr lang="en-US" sz="1800"/>
            </a:br>
            <a:r>
              <a:rPr lang="en-US" sz="1800">
                <a:solidFill>
                  <a:srgbClr val="6AA84F"/>
                </a:solidFill>
              </a:rPr>
              <a:t>Union</a:t>
            </a:r>
            <a:br>
              <a:rPr lang="en-US" sz="1800"/>
            </a:br>
            <a:r>
              <a:rPr lang="en-US" sz="1800"/>
              <a:t>SELECT a.Name as Country  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b.`Language`='Spanish'</a:t>
            </a:r>
            <a:br>
              <a:rPr lang="en-US" sz="1800"/>
            </a:br>
            <a:r>
              <a:rPr lang="en-US" sz="1800"/>
              <a:t>Where a.Continent = 'North America'</a:t>
            </a:r>
            <a:br>
              <a:rPr lang="en-US" sz="1800"/>
            </a:br>
            <a:endParaRPr/>
          </a:p>
        </p:txBody>
      </p:sp>
      <p:cxnSp>
        <p:nvCxnSpPr>
          <p:cNvPr id="252" name="Google Shape;252;p36"/>
          <p:cNvCxnSpPr/>
          <p:nvPr/>
        </p:nvCxnSpPr>
        <p:spPr>
          <a:xfrm rot="10800000" flipH="1">
            <a:off x="9863300" y="4760887"/>
            <a:ext cx="1724100" cy="18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3300" y="935975"/>
            <a:ext cx="1713100" cy="561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6"/>
          <p:cNvCxnSpPr/>
          <p:nvPr/>
        </p:nvCxnSpPr>
        <p:spPr>
          <a:xfrm>
            <a:off x="9968200" y="4760887"/>
            <a:ext cx="1503300" cy="6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107375" y="1692675"/>
            <a:ext cx="65715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SQL Joins &amp; Unions</a:t>
            </a:r>
            <a:endParaRPr sz="18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Using a union on the world.country table, combine all countries (repeating) with a life expectancy of &gt; 80 years </a:t>
            </a:r>
            <a:r>
              <a:rPr lang="en-US" sz="1800" u="sng"/>
              <a:t>or</a:t>
            </a:r>
            <a:r>
              <a:rPr lang="en-US" sz="1800"/>
              <a:t> a GNP &gt; 1000000, with no repeats.  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 List all official languages spoken in the 'Southeast Asia' region.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3.  List all the countries in North America, then match (left join)  the “percentage” of the population that speaks English.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 In the “world” schema, obtain the name of all cities in North America that have a population over 1M, where the primary language is English or Spanish (with repeats).</a:t>
            </a:r>
            <a:endParaRPr sz="1800"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775" y="2443275"/>
            <a:ext cx="5674225" cy="344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3 Review – Data Storage</a:t>
            </a:r>
            <a:endParaRPr sz="4800" dirty="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38159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 dirty="0"/>
              <a:t>Data Storage</a:t>
            </a:r>
            <a:endParaRPr sz="2400" b="1"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databases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tables with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fields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Insert data manually into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Import data from SQL and CSV files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  <p:pic>
        <p:nvPicPr>
          <p:cNvPr id="1026" name="Picture 2" descr="SQL ddl | Data Definition Language in SQL - sql - sql tutorial ...">
            <a:extLst>
              <a:ext uri="{FF2B5EF4-FFF2-40B4-BE49-F238E27FC236}">
                <a16:creationId xmlns:a16="http://schemas.microsoft.com/office/drawing/2014/main" id="{BBA3FD21-1B41-4F1D-92D8-50081331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44" y="2016100"/>
            <a:ext cx="6096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4 Objectives</a:t>
            </a:r>
            <a:endParaRPr sz="4800" dirty="0"/>
          </a:p>
        </p:txBody>
      </p:sp>
      <p:sp>
        <p:nvSpPr>
          <p:cNvPr id="200" name="Google Shape;200;p30"/>
          <p:cNvSpPr txBox="1"/>
          <p:nvPr/>
        </p:nvSpPr>
        <p:spPr>
          <a:xfrm>
            <a:off x="220522" y="1832178"/>
            <a:ext cx="11971477" cy="3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/>
              <a:t>Joining </a:t>
            </a:r>
            <a:r>
              <a:rPr lang="en-US" sz="2400" b="1" u="sng" dirty="0"/>
              <a:t>&amp; Merging Data </a:t>
            </a:r>
            <a:endParaRPr sz="2400" dirty="0"/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/>
              <a:t>Joining Data - inner, outer and left</a:t>
            </a:r>
            <a:r>
              <a:rPr lang="en-US" sz="2400" dirty="0"/>
              <a:t>             </a:t>
            </a:r>
            <a:r>
              <a:rPr lang="en-US" sz="2400" u="sng" dirty="0"/>
              <a:t>Merging/Appending Data – Union/Union All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 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909CA-EA2D-4E39-8E60-7C6B6FEC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37" y="3187347"/>
            <a:ext cx="6257925" cy="2876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65709-38D8-43FE-8842-D4FE68BA9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22" y="3118947"/>
            <a:ext cx="5374217" cy="31981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186" name="Google Shape;186;p28"/>
          <p:cNvSpPr/>
          <p:nvPr/>
        </p:nvSpPr>
        <p:spPr>
          <a:xfrm>
            <a:off x="1228375" y="1998825"/>
            <a:ext cx="10139536" cy="252802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6510750" y="1987534"/>
            <a:ext cx="3773428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Creation/Extraction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Transforming data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Cleaning data</a:t>
            </a:r>
            <a:br>
              <a:rPr lang="en-US" sz="2400" dirty="0"/>
            </a:b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Storage &amp; Retrieval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do you combine data?</a:t>
            </a:r>
            <a:endParaRPr sz="4800"/>
          </a:p>
        </p:txBody>
      </p:sp>
      <p:sp>
        <p:nvSpPr>
          <p:cNvPr id="200" name="Google Shape;200;p30"/>
          <p:cNvSpPr txBox="1"/>
          <p:nvPr/>
        </p:nvSpPr>
        <p:spPr>
          <a:xfrm>
            <a:off x="708475" y="2794425"/>
            <a:ext cx="3349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Answer</a:t>
            </a:r>
            <a:r>
              <a:rPr lang="en-US" sz="2400" b="1"/>
              <a:t>: 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SQL Joins can be done using WHERE          or JOIN clauses!</a:t>
            </a:r>
            <a:br>
              <a:rPr lang="en-US" sz="2400"/>
            </a:br>
            <a:br>
              <a:rPr lang="en-US" sz="24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676" y="1488975"/>
            <a:ext cx="7430644" cy="52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Inner Join - Example</a:t>
            </a:r>
            <a:endParaRPr sz="4800"/>
          </a:p>
        </p:txBody>
      </p:sp>
      <p:sp>
        <p:nvSpPr>
          <p:cNvPr id="207" name="Google Shape;207;p31"/>
          <p:cNvSpPr txBox="1"/>
          <p:nvPr/>
        </p:nvSpPr>
        <p:spPr>
          <a:xfrm>
            <a:off x="824450" y="1800300"/>
            <a:ext cx="658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                  </a:t>
            </a:r>
            <a:r>
              <a:rPr lang="en-US" sz="2400" u="sng"/>
              <a:t>Syntax</a:t>
            </a:r>
            <a:br>
              <a:rPr lang="en-US" sz="2400"/>
            </a:br>
            <a:r>
              <a:rPr lang="en-US" sz="1800"/>
              <a:t>SELECT &lt;columns&gt; </a:t>
            </a:r>
            <a:br>
              <a:rPr lang="en-US" sz="1800"/>
            </a:br>
            <a:r>
              <a:rPr lang="en-US" sz="1800"/>
              <a:t>FROM </a:t>
            </a:r>
            <a:r>
              <a:rPr lang="en-US" sz="1800">
                <a:solidFill>
                  <a:srgbClr val="4A86E8"/>
                </a:solidFill>
              </a:rPr>
              <a:t>&lt;table&gt; AS &lt;alias&gt;</a:t>
            </a:r>
            <a:br>
              <a:rPr lang="en-US" sz="1800"/>
            </a:br>
            <a:r>
              <a:rPr lang="en-US" sz="1800">
                <a:solidFill>
                  <a:srgbClr val="6AA84F"/>
                </a:solidFill>
              </a:rPr>
              <a:t>&lt;join type&gt; JOIN</a:t>
            </a:r>
            <a:r>
              <a:rPr lang="en-US" sz="1800"/>
              <a:t> </a:t>
            </a:r>
            <a:r>
              <a:rPr lang="en-US" sz="1800">
                <a:solidFill>
                  <a:srgbClr val="4A86E8"/>
                </a:solidFill>
              </a:rPr>
              <a:t>&lt;table&gt; AS &lt;alias&gt; </a:t>
            </a:r>
            <a:endParaRPr sz="18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900"/>
                </a:solidFill>
              </a:rPr>
              <a:t>ON &lt;table alias&gt;.&lt;table column&gt; = &lt;table alias2&gt;.&lt;column&gt;</a:t>
            </a: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</a:t>
            </a:r>
            <a:r>
              <a:rPr lang="en-US" sz="2400" u="sng"/>
              <a:t>Example - Official Languages</a:t>
            </a:r>
            <a:br>
              <a:rPr lang="en-US" sz="2400"/>
            </a:br>
            <a:r>
              <a:rPr lang="en-US" sz="1800"/>
              <a:t>SELECT a.Name as Country, b.Language    </a:t>
            </a:r>
            <a:br>
              <a:rPr lang="en-US" sz="1800"/>
            </a:br>
            <a:r>
              <a:rPr lang="en-US" sz="1800"/>
              <a:t>FROM </a:t>
            </a:r>
            <a:r>
              <a:rPr lang="en-US" sz="1800">
                <a:solidFill>
                  <a:srgbClr val="4A86E8"/>
                </a:solidFill>
              </a:rPr>
              <a:t>world.country as a </a:t>
            </a:r>
            <a:br>
              <a:rPr lang="en-US" sz="1800">
                <a:solidFill>
                  <a:srgbClr val="4A86E8"/>
                </a:solidFill>
              </a:rPr>
            </a:br>
            <a:r>
              <a:rPr lang="en-US" sz="1800">
                <a:solidFill>
                  <a:srgbClr val="6AA84F"/>
                </a:solidFill>
              </a:rPr>
              <a:t>INNER JOIN</a:t>
            </a:r>
            <a:r>
              <a:rPr lang="en-US" sz="1800"/>
              <a:t> </a:t>
            </a:r>
            <a:r>
              <a:rPr lang="en-US" sz="1800">
                <a:solidFill>
                  <a:srgbClr val="4A86E8"/>
                </a:solidFill>
              </a:rPr>
              <a:t>world.countrylanguage as b </a:t>
            </a:r>
            <a:br>
              <a:rPr lang="en-US" sz="1800"/>
            </a:br>
            <a:r>
              <a:rPr lang="en-US" sz="1800">
                <a:solidFill>
                  <a:srgbClr val="FF9900"/>
                </a:solidFill>
              </a:rPr>
              <a:t>ON a.code = b.countryCode and </a:t>
            </a:r>
            <a:r>
              <a:rPr lang="en-US" sz="1800" u="sng">
                <a:solidFill>
                  <a:srgbClr val="FF9900"/>
                </a:solidFill>
              </a:rPr>
              <a:t>b.IsOfficial ='T'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525" y="2137000"/>
            <a:ext cx="3451175" cy="3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Left Join - Example</a:t>
            </a:r>
            <a:endParaRPr sz="4800"/>
          </a:p>
        </p:txBody>
      </p:sp>
      <p:sp>
        <p:nvSpPr>
          <p:cNvPr id="214" name="Google Shape;214;p32"/>
          <p:cNvSpPr txBox="1"/>
          <p:nvPr/>
        </p:nvSpPr>
        <p:spPr>
          <a:xfrm>
            <a:off x="913800" y="2020925"/>
            <a:ext cx="658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Question</a:t>
            </a:r>
            <a:r>
              <a:rPr lang="en-US" sz="2400"/>
              <a:t>: “Which countries do/do not speak English as a language?”                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	</a:t>
            </a:r>
            <a:r>
              <a:rPr lang="en-US" sz="2400" u="sng"/>
              <a:t>Example</a:t>
            </a:r>
            <a:endParaRPr sz="2400" u="sng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SELECT a.Name as Country, b.Language    </a:t>
            </a:r>
            <a:br>
              <a:rPr lang="en-US" sz="2000"/>
            </a:br>
            <a:r>
              <a:rPr lang="en-US" sz="2000"/>
              <a:t>FROM world.country as a </a:t>
            </a:r>
            <a:br>
              <a:rPr lang="en-US" sz="2000"/>
            </a:br>
            <a:r>
              <a:rPr lang="en-US" sz="2000"/>
              <a:t>LEFT JOIN world.countrylanguage as b </a:t>
            </a:r>
            <a:br>
              <a:rPr lang="en-US" sz="2000"/>
            </a:br>
            <a:r>
              <a:rPr lang="en-US" sz="2000"/>
              <a:t>ON a.code = b.countryCode and b.`Language` ='English'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000" y="2171150"/>
            <a:ext cx="3159700" cy="34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Full Outer Join - Example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159975" y="1800275"/>
            <a:ext cx="658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/>
              <a:t>Question</a:t>
            </a:r>
            <a:r>
              <a:rPr lang="en-US" sz="2400"/>
              <a:t>: “List all Customer and Order Name, </a:t>
            </a:r>
            <a:r>
              <a:rPr lang="en-US" sz="2400">
                <a:solidFill>
                  <a:srgbClr val="FF0000"/>
                </a:solidFill>
              </a:rPr>
              <a:t>regardless of a customer placing an order</a:t>
            </a:r>
            <a:r>
              <a:rPr lang="en-US" sz="2400"/>
              <a:t>,               or an </a:t>
            </a:r>
            <a:r>
              <a:rPr lang="en-US" sz="2400">
                <a:solidFill>
                  <a:srgbClr val="0000FF"/>
                </a:solidFill>
              </a:rPr>
              <a:t>order without a customer name</a:t>
            </a:r>
            <a:r>
              <a:rPr lang="en-US" sz="2400"/>
              <a:t>”                 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	</a:t>
            </a:r>
            <a:r>
              <a:rPr lang="en-US" sz="2400" u="sng"/>
              <a:t>Example</a:t>
            </a:r>
            <a:endParaRPr sz="2400" u="sng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SELECT a.CustomerName, b.OrderID</a:t>
            </a:r>
            <a:br>
              <a:rPr lang="en-US" sz="2000"/>
            </a:br>
            <a:r>
              <a:rPr lang="en-US" sz="2000"/>
              <a:t>FROM Customers as a</a:t>
            </a:r>
            <a:br>
              <a:rPr lang="en-US" sz="2000"/>
            </a:br>
            <a:r>
              <a:rPr lang="en-US" sz="2000">
                <a:solidFill>
                  <a:srgbClr val="6AA84F"/>
                </a:solidFill>
              </a:rPr>
              <a:t>FULL OUTER JOIN</a:t>
            </a:r>
            <a:r>
              <a:rPr lang="en-US" sz="2000"/>
              <a:t> Orders b ON a.CustomerID=b.CustomerID</a:t>
            </a:r>
            <a:br>
              <a:rPr lang="en-US" sz="2000"/>
            </a:br>
            <a:r>
              <a:rPr lang="en-US" sz="2000"/>
              <a:t>ORDER BY a.CustomerName;</a:t>
            </a:r>
            <a:br>
              <a:rPr lang="en-US" sz="1800"/>
            </a:b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3148225"/>
            <a:ext cx="4200525" cy="25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3"/>
          <p:cNvCxnSpPr/>
          <p:nvPr/>
        </p:nvCxnSpPr>
        <p:spPr>
          <a:xfrm>
            <a:off x="6358625" y="2702675"/>
            <a:ext cx="3805800" cy="119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33"/>
          <p:cNvCxnSpPr/>
          <p:nvPr/>
        </p:nvCxnSpPr>
        <p:spPr>
          <a:xfrm>
            <a:off x="5959450" y="3276725"/>
            <a:ext cx="1318500" cy="1888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Union &amp; Union All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732775" y="2000825"/>
            <a:ext cx="6928500" cy="4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:  The UNION operator is used to combine the result-set of two or more SELECT statements.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Each SELECT statement within UNION must have the same number of columns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The columns must also have similar data types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The columns in each SELECT statement must also be in the same order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350" y="1458175"/>
            <a:ext cx="2731250" cy="25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1350" y="4119200"/>
            <a:ext cx="2731250" cy="247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1097</Words>
  <Application>Microsoft Office PowerPoint</Application>
  <PresentationFormat>Widescreen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Raleway</vt:lpstr>
      <vt:lpstr>Arial</vt:lpstr>
      <vt:lpstr>Lustria</vt:lpstr>
      <vt:lpstr>Calibri</vt:lpstr>
      <vt:lpstr>Lato</vt:lpstr>
      <vt:lpstr>Streamline</vt:lpstr>
      <vt:lpstr>Joining &amp; Merging Data </vt:lpstr>
      <vt:lpstr>Class 3 Review – Data Storage</vt:lpstr>
      <vt:lpstr>Class 4 Objectives</vt:lpstr>
      <vt:lpstr>What is the need for data manipulation?</vt:lpstr>
      <vt:lpstr>How do you combine data?</vt:lpstr>
      <vt:lpstr>Inner Join - Example</vt:lpstr>
      <vt:lpstr>Left Join - Example</vt:lpstr>
      <vt:lpstr>Full Outer Join - Example</vt:lpstr>
      <vt:lpstr>SQL Union &amp; Union All</vt:lpstr>
      <vt:lpstr>SQL Union All</vt:lpstr>
      <vt:lpstr>SQL Union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Pt. 2 </dc:title>
  <dc:creator>JTB Ventures LLC</dc:creator>
  <cp:lastModifiedBy>Jeremy Bergmann</cp:lastModifiedBy>
  <cp:revision>1</cp:revision>
  <dcterms:modified xsi:type="dcterms:W3CDTF">2020-05-26T14:42:00Z</dcterms:modified>
</cp:coreProperties>
</file>