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24fce185_2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59" name="Google Shape;259;g4f24fce185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159aa18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e159aa1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24fce185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f24fce185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14f208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5e14f20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bergmann56/OSDA-DataManipulationAndManagement" TargetMode="External"/><Relationship Id="rId4" Type="http://schemas.openxmlformats.org/officeDocument/2006/relationships/hyperlink" Target="https://dev.mysql.com/downloads/windows/installer/8.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913800" y="1732450"/>
            <a:ext cx="61116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/>
              <a:t>Tables:  Any display of information in tabular form, with rows and/or columns named</a:t>
            </a:r>
            <a:endParaRPr sz="240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Columns (fields):  Set of named values that define the data within in a table.</a:t>
            </a:r>
            <a:endParaRPr sz="240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Rows (records): A single, implicitly structured data item in a table.</a:t>
            </a:r>
            <a:br>
              <a:rPr lang="en-US" sz="2400"/>
            </a:b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lname varchar(255),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(fname, lname, age)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'Asad', 22),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'Stoklos', 42);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Data Manipulation - Example</a:t>
            </a:r>
            <a:endParaRPr sz="480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1133025" y="2842375"/>
            <a:ext cx="5892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/*what columns to get*/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Continent,  sum(Population)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/*what schema/table to read*/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/*combine rows by column value*/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/*Sort rows in result*/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50 </a:t>
            </a:r>
            <a:r>
              <a:rPr lang="en-US" sz="18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/*limit number of rows to “bring back*/</a:t>
            </a:r>
            <a:endParaRPr sz="18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939" y="2885126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278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Project - Import Console Data</a:t>
            </a:r>
            <a:endParaRPr sz="4800"/>
          </a:p>
        </p:txBody>
      </p:sp>
      <p:sp>
        <p:nvSpPr>
          <p:cNvPr id="279" name="Google Shape;279;p41"/>
          <p:cNvSpPr txBox="1"/>
          <p:nvPr/>
        </p:nvSpPr>
        <p:spPr>
          <a:xfrm>
            <a:off x="1004100" y="6043375"/>
            <a:ext cx="9261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https://dev.mysql.com/doc/workbench/en/wb-admin-export-import-table.html.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056000" y="1686075"/>
            <a:ext cx="10833300" cy="3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55555"/>
                </a:solidFill>
              </a:rPr>
              <a:t>Utilize MySQL’s “Table Data Export and Import Wizard”</a:t>
            </a:r>
            <a:endParaRPr sz="2000" b="1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1 - Convert datafile to CSV format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2 - Click right-click any table in the database,  then use the “Table Data Import Wizard”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3 -  Select location of data from local drive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4 - Select Destination - “Use Existing” or “Create New Table”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	Step 4a - If new table, need to define column names and SQL data types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5 - Execute Import and Enjoy!</a:t>
            </a:r>
            <a:endParaRPr sz="20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8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the need and purpose behind data manipulation,    storage/retrieval, cleaning and management within Data Science projects.  </a:t>
            </a:r>
            <a:endParaRPr sz="24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Combine disparate data sets for analysis</a:t>
            </a:r>
            <a:endParaRPr sz="24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data extraction, cleaning/transform  and loading tasks (ETL)</a:t>
            </a:r>
            <a:endParaRPr sz="24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Understand basic theory behind database design</a:t>
            </a:r>
            <a:endParaRPr sz="24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 cloud storage platforms and NoSQL alternatives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1</a:t>
            </a:r>
            <a:r>
              <a:rPr lang="en-US" sz="3000"/>
              <a:t>: Previous Class Review + Quiz, Lecture on Theory</a:t>
            </a:r>
            <a:endParaRPr sz="300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2</a:t>
            </a:r>
            <a:r>
              <a:rPr lang="en-US" sz="3000"/>
              <a:t>: Emphasis on application, the concrete</a:t>
            </a:r>
            <a:endParaRPr sz="300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/>
              <a:t>Hour 3</a:t>
            </a:r>
            <a:r>
              <a:rPr lang="en-US" sz="3000"/>
              <a:t>: Hands-on Exercises &amp; Class Project, Questions</a:t>
            </a: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1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11144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Install Software</a:t>
            </a:r>
            <a:endParaRPr sz="2400"/>
          </a:p>
          <a:p>
            <a:pPr marL="1219200" lvl="1" indent="-3048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MySQL Server</a:t>
            </a:r>
            <a:r>
              <a:rPr lang="en-US" sz="2400"/>
              <a:t>,</a:t>
            </a:r>
            <a:r>
              <a:rPr lang="en-US" sz="2400" u="sng">
                <a:solidFill>
                  <a:schemeClr val="accent5"/>
                </a:solidFill>
                <a:hlinkClick r:id="rId4"/>
              </a:rPr>
              <a:t>MySQL Workbench</a:t>
            </a:r>
            <a:r>
              <a:rPr lang="en-US" sz="2400"/>
              <a:t> + Examples  </a:t>
            </a:r>
            <a:endParaRPr sz="2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Github Desktop</a:t>
            </a:r>
            <a:endParaRPr sz="24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Class Repository: 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https://github.com/jbergmann56/OSDA-DataManipulationAndManagement</a:t>
            </a:r>
            <a:endParaRPr sz="1600"/>
          </a:p>
          <a:p>
            <a:pPr marL="1219200" lvl="1" indent="-3048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Later in course:  Power BI Desktop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609600" lvl="0" indent="-304800" algn="l" rtl="0">
              <a:spcBef>
                <a:spcPts val="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 manipulation					Define table</a:t>
            </a:r>
            <a:endParaRPr sz="2400"/>
          </a:p>
          <a:p>
            <a:pPr marL="609600" lvl="0" indent="-3048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database							Identify SQL’s main components</a:t>
            </a:r>
            <a:endParaRPr sz="2400"/>
          </a:p>
          <a:p>
            <a:pPr marL="609600" lvl="0" indent="-304800" algn="l" rtl="0">
              <a:spcBef>
                <a:spcPts val="1000"/>
              </a:spcBef>
              <a:spcAft>
                <a:spcPts val="0"/>
              </a:spcAft>
              <a:buSzPts val="2400"/>
              <a:buFont typeface="Lustria"/>
              <a:buNone/>
            </a:pPr>
            <a:r>
              <a:rPr lang="en-US" sz="2400"/>
              <a:t>Define SQL									Define common data type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Import data into MySQL database (Class 1)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434343"/>
                </a:solidFill>
              </a:rPr>
              <a:t>Query Data for Data Understanding/Relevant Information (Class 2) </a:t>
            </a:r>
            <a:endParaRPr sz="2400">
              <a:solidFill>
                <a:srgbClr val="434343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Storing/Joining data for analysis (Class 3-4)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Query Language -  Structured Query Language (SQL) is a standard computer language for relational database management and data manipulation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Dialects include MySQL, SQLite, MS SQL Server, Oracle, PostgreSQL, IBM DB2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Query: statement that asks for information from the database</a:t>
            </a:r>
            <a:endParaRPr sz="200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Runs locally, on a server, or in the cloud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Simple and fast - Only one data structure, Optimized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Widescreen</PresentationFormat>
  <Paragraphs>182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Lato</vt:lpstr>
      <vt:lpstr>Raleway</vt:lpstr>
      <vt:lpstr>Lustria</vt:lpstr>
      <vt:lpstr>Arial</vt:lpstr>
      <vt:lpstr>Streamline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Project Milestones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Data Manipulation - Example</vt:lpstr>
      <vt:lpstr>Where can you learn more SQL?</vt:lpstr>
      <vt:lpstr>Class Project - Import Console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2</cp:revision>
  <dcterms:modified xsi:type="dcterms:W3CDTF">2019-07-29T22:47:25Z</dcterms:modified>
</cp:coreProperties>
</file>