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d485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fd485cd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cfd485c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dbad3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dba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e779e5c2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fe779e5c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Aggregate functions:   Avg, Count, INSTR, Sum, Min/Max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String functions:   Concat,  Length, Left, Replace, Substring, Trim, Format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Control flow functions: Case, if, ifnull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Date and Time functions:  Curdate, DateDiff, Day/Month/Year, DateAdd, now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Comparison functions:  Coalesce, isnull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Math functions:  Ceiling/Floor, Round, Truncate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Data Types:  CAST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Continent Query</a:t>
            </a:r>
            <a:endParaRPr sz="480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1133025" y="2842375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#“what schema/table to read”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#“o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ften needed to summarize by group”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subq.Continent, sum(subq.Population)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Name as Country, Population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world.country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'Asia'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subq #using subquery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subq.Continent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830075" y="208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SubQuery</a:t>
            </a:r>
            <a:endParaRPr u="sng"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Resources</a:t>
            </a:r>
            <a:endParaRPr sz="480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References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3"/>
              </a:rPr>
              <a:t>Data types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4"/>
              </a:rPr>
              <a:t>Aggregation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5"/>
              </a:rPr>
              <a:t>Subquery primer</a:t>
            </a:r>
            <a:endParaRPr sz="150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Practice: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6"/>
              </a:rPr>
              <a:t>SQLZOO</a:t>
            </a:r>
            <a:endParaRPr sz="1500" u="sng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(SQLite 3.2.8, PostgresSQL 9.6)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(DB2, MySQL, Oracle, MS SQL Server)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Data.world</a:t>
            </a:r>
            <a:endParaRPr sz="1500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     Google BigQuery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3188" y="2543000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Business Understanding - Queries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Based on the collected console data, what is the newest platform in our dataset and what year was it first available?  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Which console had the longest lifespan (in years)?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Based on game data, which country has the most video game sales, over all platforms?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How many video games were produced for the NES platform?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What Genre of games had the most unit sales for the XBox 360 system?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Overall, what is the most popular genre of games, by unit sales?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Based on this information, what type of game and/or console  would you recommend to management? </a:t>
            </a:r>
            <a:endParaRPr sz="1700"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1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the need for Data Manipulation &amp; Management? 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database?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SQL? </a:t>
            </a:r>
            <a:br>
              <a:rPr lang="en-US" sz="3000"/>
            </a:br>
            <a:r>
              <a:rPr lang="en-US" sz="3000"/>
              <a:t>Why learn SQL if you know Python?</a:t>
            </a:r>
            <a:br>
              <a:rPr lang="en-US" sz="3000"/>
            </a:br>
            <a:r>
              <a:rPr lang="en-US" sz="3000"/>
              <a:t>What is ETL?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table?</a:t>
            </a:r>
            <a:br>
              <a:rPr lang="en-US" sz="3000"/>
            </a:br>
            <a:r>
              <a:rPr lang="en-US" sz="3000"/>
              <a:t>How do you create a table?</a:t>
            </a:r>
            <a:br>
              <a:rPr lang="en-US" sz="3000"/>
            </a:br>
            <a:r>
              <a:rPr lang="en-US" sz="3000"/>
              <a:t>How do you insert data into a table?</a:t>
            </a:r>
            <a:br>
              <a:rPr lang="en-US" sz="3000"/>
            </a:br>
            <a:r>
              <a:rPr lang="en-US" sz="3000"/>
              <a:t>What are the most common SQL data types?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Query Data for Data Understanding/Relevant Information (Class 2) 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Storing/Joining data for analysis (Class 3-4)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SQL clauses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aggregations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comments for debugging or explaining code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Learn SQL functions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writing subqueries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SQL by examples in  MySQL Workbench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208525" y="2738600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Name as 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'Asia'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/>
        </p:nvGraphicFramePr>
        <p:xfrm>
          <a:off x="913795" y="21310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{537994D0-9346-4728-8C4A-BCE8A998950B}</a:tableStyleId>
              </a:tblPr>
              <a:tblGrid>
                <a:gridCol w="20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Main Clauses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Aggregations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 Clauses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JOIN Clauses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NOT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GROUP 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HAVING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SELECT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CROSS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ORDER 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LIMIT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&lt;, &gt;, &lt;=, &gt;=, =, !=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4" name="Google Shape;214;p3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1195070" y="44123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{537994D0-9346-4728-8C4A-BCE8A998950B}</a:tableStyleId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Arithmetic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Add, Subtract, Multiply, Divide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Comparison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Equal to (=), Greater than (&gt;), Less than (&lt;), Greater Than or Equal to (&gt;=)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Logical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AND, BETWEEN, EXISTS, IN, LIKE, NOT, OR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842925"/>
            <a:ext cx="1027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(an operator that has one or two NULL expressions returns UNKNOWN).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914400" y="21129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{537994D0-9346-4728-8C4A-BCE8A998950B}</a:tableStyleId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Microsoft Office PowerPoint</Application>
  <PresentationFormat>Widescreen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Lato</vt:lpstr>
      <vt:lpstr>Raleway</vt:lpstr>
      <vt:lpstr>Lustria</vt:lpstr>
      <vt:lpstr>Arial</vt:lpstr>
      <vt:lpstr>Streamline</vt:lpstr>
      <vt:lpstr>Streamline</vt:lpstr>
      <vt:lpstr>Writing Queries</vt:lpstr>
      <vt:lpstr>Review: Class 1</vt:lpstr>
      <vt:lpstr>Project Milestones</vt:lpstr>
      <vt:lpstr>Class 2 Objectives</vt:lpstr>
      <vt:lpstr>Example - World Query</vt:lpstr>
      <vt:lpstr>Common SQL Clauses</vt:lpstr>
      <vt:lpstr>SQL Operators</vt:lpstr>
      <vt:lpstr>Common Data Types</vt:lpstr>
      <vt:lpstr>What data types can you use?</vt:lpstr>
      <vt:lpstr>SQL Functions</vt:lpstr>
      <vt:lpstr>Example - Continent Query</vt:lpstr>
      <vt:lpstr>Subqueries</vt:lpstr>
      <vt:lpstr>Example - World Query</vt:lpstr>
      <vt:lpstr>How did it work?</vt:lpstr>
      <vt:lpstr>Resources</vt:lpstr>
      <vt:lpstr>Exercises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2</cp:revision>
  <dcterms:modified xsi:type="dcterms:W3CDTF">2019-07-29T22:47:59Z</dcterms:modified>
</cp:coreProperties>
</file>