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6FB923-BFEB-4A9E-B21F-5EC4765CA350}">
  <a:tblStyle styleId="{926FB923-BFEB-4A9E-B21F-5EC4765CA350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8ce4af1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038ce4af1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e779e5c2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66" name="Google Shape;166;g4fe779e5c2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e779e5c2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fe779e5c2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38ce4af1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038ce4af1_0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e779e5c2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e779e5c2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fe779e5c2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fd485c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fd485c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cfd485c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8ce4af1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38ce4af1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8ce4af1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38ce4af1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38ce4af1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112" name="Google Shape;112;g5038ce4af1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e779e5c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19" name="Google Shape;119;g4fe779e5c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8ce4af1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038ce4af1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e779e5c2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fe779e5c2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38ce4af1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5038ce4af1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e779e5c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50" name="Google Shape;150;g4fe779e5c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mysqltutorial.org/mysql-data-types.aspx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hyperlink" Target="https://www.hackerrank.com/" TargetMode="External"/><Relationship Id="rId5" Type="http://schemas.openxmlformats.org/officeDocument/2006/relationships/hyperlink" Target="http://www.mysqltutorial.org/mysql-subquery/" TargetMode="External"/><Relationship Id="rId6" Type="http://schemas.openxmlformats.org/officeDocument/2006/relationships/hyperlink" Target="http://sqlzoo.net/" TargetMode="External"/><Relationship Id="rId7" Type="http://schemas.openxmlformats.org/officeDocument/2006/relationships/hyperlink" Target="https://www.codewars.com/" TargetMode="External"/><Relationship Id="rId8" Type="http://schemas.openxmlformats.org/officeDocument/2006/relationships/hyperlink" Target="https://www.codewar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tutorialspoint.com/mysql/mysql-data-type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indent="-304800" lvl="1" marL="12192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indent="-304800" lvl="1" marL="12192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172" name="Google Shape;172;p24"/>
          <p:cNvCxnSpPr>
            <a:stCxn id="171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179" name="Google Shape;179;p25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5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Continent</a:t>
            </a: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Resources</a:t>
            </a:r>
            <a:endParaRPr sz="4800"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indent="-304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9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/>
              <a:t>World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</a:t>
            </a:r>
            <a:r>
              <a:rPr lang="en-US" sz="1700"/>
              <a:t>Return the names of all cities contained in the world.city table that are in Nebraska (Region), using a subquery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</a:t>
            </a:r>
            <a:r>
              <a:rPr lang="en-US" sz="1700"/>
              <a:t>expectancy</a:t>
            </a:r>
            <a:r>
              <a:rPr lang="en-US" sz="1700"/>
              <a:t>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/>
              <a:t>Business Understanding - Queries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</a:t>
            </a:r>
            <a:r>
              <a:rPr lang="en-US" sz="1700"/>
              <a:t>popular</a:t>
            </a:r>
            <a:r>
              <a:rPr lang="en-US" sz="1700"/>
              <a:t> genre of games, by unit sales?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recomend to managment? </a:t>
            </a:r>
            <a:endParaRPr sz="17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13795" y="2131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{926FB923-BFEB-4A9E-B21F-5EC4765CA350}</a:tableStyleId>
              </a:tblPr>
              <a:tblGrid>
                <a:gridCol w="2066075"/>
                <a:gridCol w="2075425"/>
                <a:gridCol w="1872625"/>
                <a:gridCol w="2268875"/>
                <a:gridCol w="207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Aggregations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JOIN Clauses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GROUP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HAVING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SELECT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ORDER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LIMIT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&lt;, &gt;, &lt;=, &gt;=, =,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123" name="Google Shape;123;p18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Name as 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'Asia'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14400" y="2112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{926FB923-BFEB-4A9E-B21F-5EC4765CA350}</a:tableStyleId>
              </a:tblPr>
              <a:tblGrid>
                <a:gridCol w="2588425"/>
                <a:gridCol w="2588425"/>
                <a:gridCol w="1965825"/>
                <a:gridCol w="32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</a:t>
            </a:r>
            <a:r>
              <a:rPr lang="en-US" sz="2400"/>
              <a:t>Coalesce</a:t>
            </a:r>
            <a:r>
              <a:rPr lang="en-US" sz="2400"/>
              <a:t>, isnull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21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</a:t>
            </a:r>
            <a:r>
              <a:rPr lang="en-US"/>
              <a:t>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133025" y="2842375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“o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