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0" y="548640"/>
            <a:ext cx="4445640" cy="127800"/>
          </a:xfrm>
          <a:prstGeom prst="rect">
            <a:avLst/>
          </a:prstGeom>
          <a:gradFill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128520" y="764640"/>
            <a:ext cx="8889120" cy="5509800"/>
          </a:xfrm>
          <a:prstGeom prst="rect">
            <a:avLst/>
          </a:prstGeom>
          <a:noFill/>
          <a:ln w="3240">
            <a:solidFill>
              <a:srgbClr val="E3E3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25280" y="548640"/>
            <a:ext cx="4445640" cy="1278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940000" y="6405480"/>
            <a:ext cx="215820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Autor: Gonçalo Amaro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Dez/2016 – Fev/2017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884360" y="6480360"/>
            <a:ext cx="1133280" cy="4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</a:t>
            </a:r>
            <a:fld id="{09F42CDB-EA11-4E1F-9017-D9458FFAC5F0}" type="slidenum"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r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XX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0" y="548640"/>
            <a:ext cx="4445640" cy="127800"/>
          </a:xfrm>
          <a:prstGeom prst="rect">
            <a:avLst/>
          </a:prstGeom>
          <a:gradFill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28520" y="764640"/>
            <a:ext cx="8889120" cy="5509800"/>
          </a:xfrm>
          <a:prstGeom prst="rect">
            <a:avLst/>
          </a:prstGeom>
          <a:noFill/>
          <a:ln w="3240">
            <a:solidFill>
              <a:srgbClr val="E3E3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25280" y="548640"/>
            <a:ext cx="4445640" cy="1278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5940000" y="6405480"/>
            <a:ext cx="215820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Autor: Gonçalo Amaro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Dez/2016 – Fev/2017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884360" y="6480360"/>
            <a:ext cx="1133280" cy="4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</a:t>
            </a:r>
            <a:fld id="{9F37C556-F64E-4D6D-9DE8-629D9A7BF431}" type="slidenum"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r>
              <a:rPr lang="pt-PT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XX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/>
        </p:blipFill>
        <p:spPr>
          <a:xfrm>
            <a:off x="2376000" y="864000"/>
            <a:ext cx="5143320" cy="4584960"/>
          </a:xfrm>
          <a:prstGeom prst="rect">
            <a:avLst/>
          </a:prstGeom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82" name="CustomShape 1"/>
          <p:cNvSpPr/>
          <p:nvPr/>
        </p:nvSpPr>
        <p:spPr>
          <a:xfrm>
            <a:off x="179640" y="1163160"/>
            <a:ext cx="8782560" cy="6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3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Security Hawk -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9640" y="5785560"/>
            <a:ext cx="878256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 Slides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640" y="5301360"/>
            <a:ext cx="878256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Lisboa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52280" y="2120760"/>
            <a:ext cx="87825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Programa de estágio - FCT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Formação em contexto de trabalho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2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1979640" y="3310560"/>
            <a:ext cx="1701000" cy="1701000"/>
          </a:xfrm>
          <a:prstGeom prst="rect">
            <a:avLst/>
          </a:prstGeom>
          <a:ln>
            <a:noFill/>
          </a:ln>
        </p:spPr>
      </p:pic>
      <p:pic>
        <p:nvPicPr>
          <p:cNvPr id="87" name="Picture 4"/>
          <p:cNvPicPr/>
          <p:nvPr/>
        </p:nvPicPr>
        <p:blipFill>
          <a:blip r:embed="rId5"/>
          <a:stretch/>
        </p:blipFill>
        <p:spPr>
          <a:xfrm>
            <a:off x="5580000" y="3111840"/>
            <a:ext cx="2033640" cy="209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/>
          <p:nvPr/>
        </p:nvPicPr>
        <p:blipFill>
          <a:blip r:embed="rId2"/>
          <a:stretch/>
        </p:blipFill>
        <p:spPr>
          <a:xfrm>
            <a:off x="216000" y="864360"/>
            <a:ext cx="5832000" cy="475164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2592000" y="1080000"/>
            <a:ext cx="936000" cy="144000"/>
          </a:xfrm>
          <a:custGeom>
            <a:avLst/>
            <a:gdLst/>
            <a:ahLst/>
            <a:cxnLst/>
            <a:rect l="0" t="0" r="r" b="b"/>
            <a:pathLst>
              <a:path w="2602" h="402">
                <a:moveTo>
                  <a:pt x="0" y="100"/>
                </a:moveTo>
                <a:lnTo>
                  <a:pt x="1950" y="100"/>
                </a:lnTo>
                <a:lnTo>
                  <a:pt x="1950" y="0"/>
                </a:lnTo>
                <a:lnTo>
                  <a:pt x="2601" y="200"/>
                </a:lnTo>
                <a:lnTo>
                  <a:pt x="1950" y="401"/>
                </a:lnTo>
                <a:lnTo>
                  <a:pt x="19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3312000" y="1584000"/>
            <a:ext cx="1224000" cy="144000"/>
          </a:xfrm>
          <a:custGeom>
            <a:avLst/>
            <a:gdLst/>
            <a:ahLst/>
            <a:cxnLst/>
            <a:rect l="0" t="0" r="r" b="b"/>
            <a:pathLst>
              <a:path w="3402" h="402">
                <a:moveTo>
                  <a:pt x="0" y="100"/>
                </a:moveTo>
                <a:lnTo>
                  <a:pt x="2550" y="100"/>
                </a:lnTo>
                <a:lnTo>
                  <a:pt x="2550" y="0"/>
                </a:lnTo>
                <a:lnTo>
                  <a:pt x="3401" y="200"/>
                </a:lnTo>
                <a:lnTo>
                  <a:pt x="2550" y="401"/>
                </a:lnTo>
                <a:lnTo>
                  <a:pt x="25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2880000" y="2088000"/>
            <a:ext cx="1224000" cy="144000"/>
          </a:xfrm>
          <a:custGeom>
            <a:avLst/>
            <a:gdLst/>
            <a:ahLst/>
            <a:cxnLst/>
            <a:rect l="0" t="0" r="r" b="b"/>
            <a:pathLst>
              <a:path w="3402" h="402">
                <a:moveTo>
                  <a:pt x="0" y="100"/>
                </a:moveTo>
                <a:lnTo>
                  <a:pt x="2550" y="100"/>
                </a:lnTo>
                <a:lnTo>
                  <a:pt x="2550" y="0"/>
                </a:lnTo>
                <a:lnTo>
                  <a:pt x="3401" y="200"/>
                </a:lnTo>
                <a:lnTo>
                  <a:pt x="2550" y="401"/>
                </a:lnTo>
                <a:lnTo>
                  <a:pt x="25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2952000" y="2232000"/>
            <a:ext cx="648000" cy="144000"/>
          </a:xfrm>
          <a:custGeom>
            <a:avLst/>
            <a:gdLst/>
            <a:ahLst/>
            <a:cxnLst/>
            <a:rect l="0" t="0" r="r" b="b"/>
            <a:pathLst>
              <a:path w="1801" h="402">
                <a:moveTo>
                  <a:pt x="0" y="100"/>
                </a:moveTo>
                <a:lnTo>
                  <a:pt x="1350" y="100"/>
                </a:lnTo>
                <a:lnTo>
                  <a:pt x="1350" y="0"/>
                </a:lnTo>
                <a:lnTo>
                  <a:pt x="1800" y="200"/>
                </a:lnTo>
                <a:lnTo>
                  <a:pt x="1350" y="401"/>
                </a:lnTo>
                <a:lnTo>
                  <a:pt x="13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4041720" y="1972440"/>
            <a:ext cx="6382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3465720" y="964440"/>
            <a:ext cx="6382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4464000" y="1468440"/>
            <a:ext cx="216000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 de Encriptação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528000" y="2160000"/>
            <a:ext cx="122400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Fabricante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288360" y="864000"/>
            <a:ext cx="8495640" cy="47786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74" name="Picture 173"/>
          <p:cNvPicPr/>
          <p:nvPr/>
        </p:nvPicPr>
        <p:blipFill>
          <a:blip r:embed="rId3"/>
          <a:stretch/>
        </p:blipFill>
        <p:spPr>
          <a:xfrm>
            <a:off x="288360" y="4536000"/>
            <a:ext cx="5731200" cy="15840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75" name="Picture 174"/>
          <p:cNvPicPr/>
          <p:nvPr/>
        </p:nvPicPr>
        <p:blipFill>
          <a:blip r:embed="rId4"/>
          <a:stretch/>
        </p:blipFill>
        <p:spPr>
          <a:xfrm>
            <a:off x="3130560" y="3312000"/>
            <a:ext cx="5653440" cy="16977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76" name="CustomShape 1"/>
          <p:cNvSpPr/>
          <p:nvPr/>
        </p:nvSpPr>
        <p:spPr>
          <a:xfrm>
            <a:off x="4680000" y="5382720"/>
            <a:ext cx="4101120" cy="7372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4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MySQL-Client</a:t>
            </a:r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7640" y="116640"/>
            <a:ext cx="8782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778240" y="6035040"/>
            <a:ext cx="181080" cy="18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274320" y="914400"/>
            <a:ext cx="3655800" cy="52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Colecta Informação: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Armazenamento: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Apresentação: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2"/>
          <a:stretch/>
        </p:blipFill>
        <p:spPr>
          <a:xfrm>
            <a:off x="2834640" y="822960"/>
            <a:ext cx="463680" cy="455400"/>
          </a:xfrm>
          <a:prstGeom prst="rect">
            <a:avLst/>
          </a:prstGeom>
          <a:ln>
            <a:noFill/>
          </a:ln>
        </p:spPr>
      </p:pic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2460600" y="3291840"/>
            <a:ext cx="463680" cy="455400"/>
          </a:xfrm>
          <a:prstGeom prst="rect">
            <a:avLst/>
          </a:prstGeom>
          <a:ln>
            <a:noFill/>
          </a:ln>
        </p:spPr>
      </p:pic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2103120" y="5852160"/>
            <a:ext cx="486720" cy="39528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4"/>
          <a:stretch/>
        </p:blipFill>
        <p:spPr>
          <a:xfrm>
            <a:off x="5389560" y="822960"/>
            <a:ext cx="3478320" cy="335916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84" name="Picture 183"/>
          <p:cNvPicPr/>
          <p:nvPr/>
        </p:nvPicPr>
        <p:blipFill>
          <a:blip r:embed="rId5"/>
          <a:stretch/>
        </p:blipFill>
        <p:spPr>
          <a:xfrm>
            <a:off x="640080" y="1627920"/>
            <a:ext cx="3884040" cy="5648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85" name="CustomShape 4"/>
          <p:cNvSpPr/>
          <p:nvPr/>
        </p:nvSpPr>
        <p:spPr>
          <a:xfrm>
            <a:off x="4572000" y="1828800"/>
            <a:ext cx="729720" cy="181080"/>
          </a:xfrm>
          <a:custGeom>
            <a:avLst/>
            <a:gdLst/>
            <a:ahLst/>
            <a:cxnLst/>
            <a:rect l="l" t="t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Picture 185"/>
          <p:cNvPicPr/>
          <p:nvPr/>
        </p:nvPicPr>
        <p:blipFill>
          <a:blip r:embed="rId6"/>
          <a:stretch/>
        </p:blipFill>
        <p:spPr>
          <a:xfrm>
            <a:off x="365760" y="3912120"/>
            <a:ext cx="4631400" cy="138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87" name="Picture 186"/>
          <p:cNvPicPr/>
          <p:nvPr/>
        </p:nvPicPr>
        <p:blipFill>
          <a:blip r:embed="rId7"/>
          <a:stretch/>
        </p:blipFill>
        <p:spPr>
          <a:xfrm>
            <a:off x="3291840" y="4295160"/>
            <a:ext cx="5301360" cy="14637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7640" y="116640"/>
            <a:ext cx="8782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Trabalho futuro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737360" y="4947480"/>
            <a:ext cx="5667480" cy="11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Visto que a Dashboard (GUI) ainda não foi criada, é um outro trabalho que poderá ser feito posteriormente.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640080" y="988920"/>
            <a:ext cx="7936200" cy="339840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3"/>
          <a:stretch/>
        </p:blipFill>
        <p:spPr>
          <a:xfrm>
            <a:off x="4937760" y="3050280"/>
            <a:ext cx="1706400" cy="9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/>
        </p:blipFill>
        <p:spPr>
          <a:xfrm>
            <a:off x="2416680" y="936000"/>
            <a:ext cx="5143320" cy="458496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107640" y="116640"/>
            <a:ext cx="8782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5760" y="4114800"/>
            <a:ext cx="841068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20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“Este projecto verifica o espectro wifi e faz uma análise dos dispositivos e dos APs e regista num ficheiro que é exportado para uma base de dados local e/ou externa.”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60000" y="936000"/>
            <a:ext cx="2160000" cy="32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Conhecimentos adquiridos na aulas que foram usados: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-Linux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-Terminal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-Noções de redes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-Flowchart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624000" y="965520"/>
            <a:ext cx="2160000" cy="32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Conhecimentos adquiridos na Novabase: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Kali Linux-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Python-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 Scripting-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3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MySQL-</a:t>
            </a:r>
            <a:endParaRPr lang="pt-PT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/>
        </p:blipFill>
        <p:spPr>
          <a:xfrm>
            <a:off x="2304000" y="959040"/>
            <a:ext cx="5143320" cy="458496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2286000" y="4664160"/>
            <a:ext cx="4749120" cy="12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7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Obrigado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7640" y="116640"/>
            <a:ext cx="8782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82880" y="822960"/>
            <a:ext cx="4387320" cy="53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Nesta apresentação: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-Introdução;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-Objectivos;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-Arquitectura;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-Scripts (Bash e Python);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-Base de Dados MySQL;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-Resultados;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-Trabalho Futuro;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-Conclusão.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4809960" y="1554480"/>
            <a:ext cx="3417840" cy="386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7640" y="116640"/>
            <a:ext cx="8782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6277320" y="1248840"/>
            <a:ext cx="1401120" cy="140112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3"/>
          <a:stretch/>
        </p:blipFill>
        <p:spPr>
          <a:xfrm>
            <a:off x="6748560" y="1737360"/>
            <a:ext cx="2027880" cy="202788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57200" y="1015560"/>
            <a:ext cx="4387320" cy="51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projecto verifica o espectro wifi e faz uma análise dos dispositivos e dos APs e regista num ficheiro que é exportado para uma base de dados local e/ou externa.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projecto iniciou-se com a abordagem de uso do Python para a criação dos sistemas de colecta de informações. Entretanto algumas dificuldades foram encontradas. Desta forma, optei por usar bash scripts com chamados ao Aircrack-ng e MySQL-Client.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2743200" y="914400"/>
            <a:ext cx="6124680" cy="25585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107640" y="116640"/>
            <a:ext cx="8782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49120" y="3484440"/>
            <a:ext cx="859356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projecto teve como objectivo entender melhor o wifi e criar uma ferramenta que analise e colecte informação sobre o espectro wifi há nossa volta e armazenar a informação colectada numa base de dados e apresenta-la ao user.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764880" y="1571040"/>
            <a:ext cx="1435680" cy="1028880"/>
          </a:xfrm>
          <a:prstGeom prst="cloud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5796000" y="1026000"/>
            <a:ext cx="2502720" cy="20858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3640" y="1016280"/>
            <a:ext cx="2502720" cy="20858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744840" y="4165200"/>
            <a:ext cx="3237840" cy="20858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07640" y="116640"/>
            <a:ext cx="8782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Arquitetura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2"/>
          <p:cNvPicPr/>
          <p:nvPr/>
        </p:nvPicPr>
        <p:blipFill>
          <a:blip r:embed="rId2"/>
          <a:stretch/>
        </p:blipFill>
        <p:spPr>
          <a:xfrm>
            <a:off x="6534720" y="4204080"/>
            <a:ext cx="1585800" cy="1585800"/>
          </a:xfrm>
          <a:prstGeom prst="rect">
            <a:avLst/>
          </a:prstGeom>
          <a:ln>
            <a:noFill/>
          </a:ln>
        </p:spPr>
      </p:pic>
      <p:pic>
        <p:nvPicPr>
          <p:cNvPr id="105" name="Picture 4"/>
          <p:cNvPicPr/>
          <p:nvPr/>
        </p:nvPicPr>
        <p:blipFill>
          <a:blip r:embed="rId3"/>
          <a:stretch/>
        </p:blipFill>
        <p:spPr>
          <a:xfrm>
            <a:off x="1819800" y="4025160"/>
            <a:ext cx="1191600" cy="366480"/>
          </a:xfrm>
          <a:prstGeom prst="rect">
            <a:avLst/>
          </a:prstGeom>
          <a:ln>
            <a:noFill/>
          </a:ln>
        </p:spPr>
      </p:pic>
      <p:pic>
        <p:nvPicPr>
          <p:cNvPr id="106" name="Picture 6"/>
          <p:cNvPicPr/>
          <p:nvPr/>
        </p:nvPicPr>
        <p:blipFill>
          <a:blip r:embed="rId4"/>
          <a:stretch/>
        </p:blipFill>
        <p:spPr>
          <a:xfrm>
            <a:off x="1247400" y="4458600"/>
            <a:ext cx="2232720" cy="1114920"/>
          </a:xfrm>
          <a:prstGeom prst="rect">
            <a:avLst/>
          </a:prstGeom>
          <a:ln>
            <a:noFill/>
          </a:ln>
        </p:spPr>
      </p:pic>
      <p:pic>
        <p:nvPicPr>
          <p:cNvPr id="107" name="Picture 8"/>
          <p:cNvPicPr/>
          <p:nvPr/>
        </p:nvPicPr>
        <p:blipFill>
          <a:blip r:embed="rId5"/>
          <a:stretch/>
        </p:blipFill>
        <p:spPr>
          <a:xfrm>
            <a:off x="1073160" y="5418360"/>
            <a:ext cx="1325520" cy="643680"/>
          </a:xfrm>
          <a:prstGeom prst="rect">
            <a:avLst/>
          </a:prstGeom>
          <a:ln>
            <a:noFill/>
          </a:ln>
        </p:spPr>
      </p:pic>
      <p:pic>
        <p:nvPicPr>
          <p:cNvPr id="108" name="Picture 12"/>
          <p:cNvPicPr/>
          <p:nvPr/>
        </p:nvPicPr>
        <p:blipFill>
          <a:blip r:embed="rId6"/>
          <a:stretch/>
        </p:blipFill>
        <p:spPr>
          <a:xfrm>
            <a:off x="2416680" y="5374080"/>
            <a:ext cx="1415160" cy="771120"/>
          </a:xfrm>
          <a:prstGeom prst="rect">
            <a:avLst/>
          </a:prstGeom>
          <a:ln>
            <a:noFill/>
          </a:ln>
        </p:spPr>
      </p:pic>
      <p:pic>
        <p:nvPicPr>
          <p:cNvPr id="109" name="Picture 18"/>
          <p:cNvPicPr/>
          <p:nvPr/>
        </p:nvPicPr>
        <p:blipFill>
          <a:blip r:embed="rId7"/>
          <a:stretch/>
        </p:blipFill>
        <p:spPr>
          <a:xfrm>
            <a:off x="870480" y="1435320"/>
            <a:ext cx="815040" cy="761400"/>
          </a:xfrm>
          <a:prstGeom prst="rect">
            <a:avLst/>
          </a:prstGeom>
          <a:ln>
            <a:noFill/>
          </a:ln>
        </p:spPr>
      </p:pic>
      <p:pic>
        <p:nvPicPr>
          <p:cNvPr id="110" name="Picture 24"/>
          <p:cNvPicPr/>
          <p:nvPr/>
        </p:nvPicPr>
        <p:blipFill>
          <a:blip r:embed="rId8"/>
          <a:stretch/>
        </p:blipFill>
        <p:spPr>
          <a:xfrm>
            <a:off x="2005200" y="1492200"/>
            <a:ext cx="977040" cy="714600"/>
          </a:xfrm>
          <a:prstGeom prst="rect">
            <a:avLst/>
          </a:prstGeom>
          <a:ln>
            <a:noFill/>
          </a:ln>
        </p:spPr>
      </p:pic>
      <p:pic>
        <p:nvPicPr>
          <p:cNvPr id="111" name="Picture 26"/>
          <p:cNvPicPr/>
          <p:nvPr/>
        </p:nvPicPr>
        <p:blipFill>
          <a:blip r:embed="rId9"/>
          <a:stretch/>
        </p:blipFill>
        <p:spPr>
          <a:xfrm>
            <a:off x="1297080" y="2245680"/>
            <a:ext cx="1212840" cy="671760"/>
          </a:xfrm>
          <a:prstGeom prst="rect">
            <a:avLst/>
          </a:prstGeom>
          <a:ln>
            <a:noFill/>
          </a:ln>
        </p:spPr>
      </p:pic>
      <p:pic>
        <p:nvPicPr>
          <p:cNvPr id="112" name="Picture 28"/>
          <p:cNvPicPr/>
          <p:nvPr/>
        </p:nvPicPr>
        <p:blipFill>
          <a:blip r:embed="rId10"/>
          <a:stretch/>
        </p:blipFill>
        <p:spPr>
          <a:xfrm>
            <a:off x="6076800" y="1836720"/>
            <a:ext cx="798480" cy="798480"/>
          </a:xfrm>
          <a:prstGeom prst="rect">
            <a:avLst/>
          </a:prstGeom>
          <a:ln>
            <a:noFill/>
          </a:ln>
        </p:spPr>
      </p:pic>
      <p:pic>
        <p:nvPicPr>
          <p:cNvPr id="113" name="Picture 28"/>
          <p:cNvPicPr/>
          <p:nvPr/>
        </p:nvPicPr>
        <p:blipFill>
          <a:blip r:embed="rId10"/>
          <a:stretch/>
        </p:blipFill>
        <p:spPr>
          <a:xfrm>
            <a:off x="7209000" y="2206440"/>
            <a:ext cx="798480" cy="798480"/>
          </a:xfrm>
          <a:prstGeom prst="rect">
            <a:avLst/>
          </a:prstGeom>
          <a:ln>
            <a:noFill/>
          </a:ln>
        </p:spPr>
      </p:pic>
      <p:pic>
        <p:nvPicPr>
          <p:cNvPr id="114" name="Picture 4"/>
          <p:cNvPicPr/>
          <p:nvPr/>
        </p:nvPicPr>
        <p:blipFill>
          <a:blip r:embed="rId3"/>
          <a:stretch/>
        </p:blipFill>
        <p:spPr>
          <a:xfrm>
            <a:off x="3564000" y="4988160"/>
            <a:ext cx="1191600" cy="36648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4857480" y="4998240"/>
            <a:ext cx="1573200" cy="28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4993200" y="4741560"/>
            <a:ext cx="112140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insert.sh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 rot="18592800">
            <a:off x="2850120" y="3185280"/>
            <a:ext cx="13726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collector.sh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043640" y="1074240"/>
            <a:ext cx="176760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Wireless Clients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28"/>
          <p:cNvPicPr/>
          <p:nvPr/>
        </p:nvPicPr>
        <p:blipFill>
          <a:blip r:embed="rId10"/>
          <a:stretch/>
        </p:blipFill>
        <p:spPr>
          <a:xfrm>
            <a:off x="7048800" y="1434960"/>
            <a:ext cx="798480" cy="798480"/>
          </a:xfrm>
          <a:prstGeom prst="rect">
            <a:avLst/>
          </a:prstGeom>
          <a:ln>
            <a:noFill/>
          </a:ln>
        </p:spPr>
      </p:pic>
      <p:sp>
        <p:nvSpPr>
          <p:cNvPr id="120" name="CustomShape 10"/>
          <p:cNvSpPr/>
          <p:nvPr/>
        </p:nvSpPr>
        <p:spPr>
          <a:xfrm>
            <a:off x="6097680" y="1085400"/>
            <a:ext cx="19342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Wireless Network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 rot="7858200">
            <a:off x="2512800" y="3120120"/>
            <a:ext cx="1573200" cy="28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5293440" y="1967400"/>
            <a:ext cx="695160" cy="236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2974320" y="1946880"/>
            <a:ext cx="695160" cy="236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4"/>
          <p:cNvSpPr/>
          <p:nvPr/>
        </p:nvSpPr>
        <p:spPr>
          <a:xfrm rot="21523200">
            <a:off x="3823920" y="1904760"/>
            <a:ext cx="13726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Espectro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116640"/>
            <a:ext cx="8782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Scripts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82880" y="6035040"/>
            <a:ext cx="181080" cy="18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8778240" y="6035040"/>
            <a:ext cx="181080" cy="18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Picture 127"/>
          <p:cNvPicPr/>
          <p:nvPr/>
        </p:nvPicPr>
        <p:blipFill>
          <a:blip r:embed="rId2"/>
          <a:stretch/>
        </p:blipFill>
        <p:spPr>
          <a:xfrm>
            <a:off x="1737360" y="1348200"/>
            <a:ext cx="5740920" cy="430524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3"/>
          <a:stretch/>
        </p:blipFill>
        <p:spPr>
          <a:xfrm>
            <a:off x="1188720" y="822960"/>
            <a:ext cx="1095480" cy="10954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4"/>
          <a:stretch/>
        </p:blipFill>
        <p:spPr>
          <a:xfrm>
            <a:off x="6858000" y="822960"/>
            <a:ext cx="1095480" cy="1095480"/>
          </a:xfrm>
          <a:prstGeom prst="rect">
            <a:avLst/>
          </a:prstGeom>
          <a:ln>
            <a:noFill/>
          </a:ln>
        </p:spPr>
      </p:pic>
      <p:pic>
        <p:nvPicPr>
          <p:cNvPr id="131" name="Picture 130"/>
          <p:cNvPicPr/>
          <p:nvPr/>
        </p:nvPicPr>
        <p:blipFill>
          <a:blip r:embed="rId5"/>
          <a:stretch/>
        </p:blipFill>
        <p:spPr>
          <a:xfrm>
            <a:off x="1188720" y="5120640"/>
            <a:ext cx="1095480" cy="1095480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6"/>
          <a:stretch/>
        </p:blipFill>
        <p:spPr>
          <a:xfrm>
            <a:off x="6858000" y="5120640"/>
            <a:ext cx="1095480" cy="10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70280" y="834120"/>
            <a:ext cx="5548680" cy="53578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34" name="Picture 133"/>
          <p:cNvPicPr/>
          <p:nvPr/>
        </p:nvPicPr>
        <p:blipFill>
          <a:blip r:embed="rId3"/>
          <a:stretch/>
        </p:blipFill>
        <p:spPr>
          <a:xfrm>
            <a:off x="4032000" y="5487840"/>
            <a:ext cx="4937400" cy="7200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35" name="CustomShape 1"/>
          <p:cNvSpPr/>
          <p:nvPr/>
        </p:nvSpPr>
        <p:spPr>
          <a:xfrm>
            <a:off x="5769360" y="1080000"/>
            <a:ext cx="3158640" cy="40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PT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Aqui está um exemplo do script bash a correr e do output. Podemos ver o Aircrack a analisar e o ficheiro netxml que foi criado.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7640" y="116640"/>
            <a:ext cx="8782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 de dados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778240" y="6035040"/>
            <a:ext cx="181080" cy="18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Picture 2"/>
          <p:cNvPicPr/>
          <p:nvPr/>
        </p:nvPicPr>
        <p:blipFill>
          <a:blip r:embed="rId2"/>
          <a:stretch/>
        </p:blipFill>
        <p:spPr>
          <a:xfrm>
            <a:off x="2468880" y="3291840"/>
            <a:ext cx="1585800" cy="158580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1645920" y="1005840"/>
            <a:ext cx="3472920" cy="1369800"/>
          </a:xfrm>
          <a:prstGeom prst="cloud">
            <a:avLst/>
          </a:prstGeom>
          <a:noFill/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"/>
          <p:cNvSpPr/>
          <p:nvPr/>
        </p:nvSpPr>
        <p:spPr>
          <a:xfrm rot="5400000">
            <a:off x="2929680" y="2558520"/>
            <a:ext cx="922320" cy="37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4023360" y="3108960"/>
            <a:ext cx="2101320" cy="363960"/>
          </a:xfrm>
          <a:custGeom>
            <a:avLst/>
            <a:gdLst/>
            <a:ahLst/>
            <a:cxnLst/>
            <a:rect l="l" t="t" r="r" b="b"/>
            <a:pathLst>
              <a:path w="5844" h="1018">
                <a:moveTo>
                  <a:pt x="0" y="254"/>
                </a:moveTo>
                <a:lnTo>
                  <a:pt x="4382" y="254"/>
                </a:lnTo>
                <a:lnTo>
                  <a:pt x="4382" y="0"/>
                </a:lnTo>
                <a:lnTo>
                  <a:pt x="5843" y="508"/>
                </a:lnTo>
                <a:lnTo>
                  <a:pt x="4382" y="1017"/>
                </a:lnTo>
                <a:lnTo>
                  <a:pt x="438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4114800" y="3840480"/>
            <a:ext cx="2009880" cy="455400"/>
          </a:xfrm>
          <a:custGeom>
            <a:avLst/>
            <a:gdLst/>
            <a:ahLst/>
            <a:cxnLst/>
            <a:rect l="l" t="t" r="r" b="b"/>
            <a:pathLst>
              <a:path w="5590" h="1272">
                <a:moveTo>
                  <a:pt x="0" y="317"/>
                </a:moveTo>
                <a:lnTo>
                  <a:pt x="4191" y="317"/>
                </a:lnTo>
                <a:lnTo>
                  <a:pt x="4191" y="0"/>
                </a:lnTo>
                <a:lnTo>
                  <a:pt x="5589" y="635"/>
                </a:lnTo>
                <a:lnTo>
                  <a:pt x="4191" y="1271"/>
                </a:lnTo>
                <a:lnTo>
                  <a:pt x="4191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3840480" y="4663440"/>
            <a:ext cx="2375640" cy="455400"/>
          </a:xfrm>
          <a:custGeom>
            <a:avLst/>
            <a:gdLst/>
            <a:ahLst/>
            <a:cxnLst/>
            <a:rect l="l" t="t" r="r" b="b"/>
            <a:pathLst>
              <a:path w="6606" h="1272">
                <a:moveTo>
                  <a:pt x="0" y="317"/>
                </a:moveTo>
                <a:lnTo>
                  <a:pt x="4953" y="317"/>
                </a:lnTo>
                <a:lnTo>
                  <a:pt x="4953" y="0"/>
                </a:lnTo>
                <a:lnTo>
                  <a:pt x="6605" y="635"/>
                </a:lnTo>
                <a:lnTo>
                  <a:pt x="4953" y="1271"/>
                </a:lnTo>
                <a:lnTo>
                  <a:pt x="4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Picture 143"/>
          <p:cNvPicPr/>
          <p:nvPr/>
        </p:nvPicPr>
        <p:blipFill>
          <a:blip r:embed="rId3"/>
          <a:stretch/>
        </p:blipFill>
        <p:spPr>
          <a:xfrm>
            <a:off x="6217920" y="27432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3"/>
          <a:stretch/>
        </p:blipFill>
        <p:spPr>
          <a:xfrm>
            <a:off x="6217920" y="35661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46" name="Picture 145"/>
          <p:cNvPicPr/>
          <p:nvPr/>
        </p:nvPicPr>
        <p:blipFill>
          <a:blip r:embed="rId3"/>
          <a:stretch/>
        </p:blipFill>
        <p:spPr>
          <a:xfrm>
            <a:off x="6217920" y="438912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147" name="CustomShape 8"/>
          <p:cNvSpPr/>
          <p:nvPr/>
        </p:nvSpPr>
        <p:spPr>
          <a:xfrm>
            <a:off x="7040880" y="3108960"/>
            <a:ext cx="6382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ssid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7040880" y="3749040"/>
            <a:ext cx="15526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wirelessclient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7040880" y="4421520"/>
            <a:ext cx="176760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wirelessnetwork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8"/>
          <p:cNvPicPr/>
          <p:nvPr/>
        </p:nvPicPr>
        <p:blipFill>
          <a:blip r:embed="rId4"/>
          <a:stretch/>
        </p:blipFill>
        <p:spPr>
          <a:xfrm>
            <a:off x="2377440" y="1188720"/>
            <a:ext cx="1918440" cy="932040"/>
          </a:xfrm>
          <a:prstGeom prst="rect">
            <a:avLst/>
          </a:prstGeom>
          <a:ln>
            <a:noFill/>
          </a:ln>
        </p:spPr>
      </p:pic>
      <p:pic>
        <p:nvPicPr>
          <p:cNvPr id="151" name="Picture 4"/>
          <p:cNvPicPr/>
          <p:nvPr/>
        </p:nvPicPr>
        <p:blipFill>
          <a:blip r:embed="rId5"/>
          <a:stretch/>
        </p:blipFill>
        <p:spPr>
          <a:xfrm>
            <a:off x="2926080" y="899640"/>
            <a:ext cx="934560" cy="287280"/>
          </a:xfrm>
          <a:prstGeom prst="rect">
            <a:avLst/>
          </a:prstGeom>
          <a:ln>
            <a:noFill/>
          </a:ln>
        </p:spPr>
      </p:pic>
      <p:sp>
        <p:nvSpPr>
          <p:cNvPr id="152" name="CustomShape 11"/>
          <p:cNvSpPr/>
          <p:nvPr/>
        </p:nvSpPr>
        <p:spPr>
          <a:xfrm>
            <a:off x="2948040" y="731520"/>
            <a:ext cx="912600" cy="1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collector.sh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2926080" y="1920240"/>
            <a:ext cx="912600" cy="1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insert.sh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Picture 4"/>
          <p:cNvPicPr/>
          <p:nvPr/>
        </p:nvPicPr>
        <p:blipFill>
          <a:blip r:embed="rId5"/>
          <a:stretch/>
        </p:blipFill>
        <p:spPr>
          <a:xfrm>
            <a:off x="3017520" y="2103120"/>
            <a:ext cx="743040" cy="22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/>
          <p:cNvPicPr/>
          <p:nvPr/>
        </p:nvPicPr>
        <p:blipFill>
          <a:blip r:embed="rId2"/>
          <a:stretch/>
        </p:blipFill>
        <p:spPr>
          <a:xfrm>
            <a:off x="167400" y="7920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167400" y="26154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167400" y="455940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1089720" y="820440"/>
            <a:ext cx="6382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ssid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36880" y="1164960"/>
            <a:ext cx="6999120" cy="128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tabela ‘ssid’ tem os campos ordenados pelos MACs quer sejam clients ou APs.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089720" y="2664000"/>
            <a:ext cx="16462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wirelessclients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089720" y="4564440"/>
            <a:ext cx="17902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wirelessnetwork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1152000" y="2980440"/>
            <a:ext cx="7200000" cy="11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 tabela tem os clients de rede ordenados pelos MACs e contem informação de Data e Hora de visto pela primeira e ultima vez, de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1152000" y="4924440"/>
            <a:ext cx="6984000" cy="11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 tabela tem os APs de rede ordenados pelos MACs e contem informação de quantos SSIDs por MAC, de canal, de , Data e Hora de visto pela primeira e ultima vez e o tipo (se é de infrastructure, ad-hoc, etc..).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385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Marcio Silva Santos</dc:creator>
  <dc:description/>
  <cp:lastModifiedBy>Gonçalo Candeias Amaro</cp:lastModifiedBy>
  <cp:revision>112</cp:revision>
  <dcterms:created xsi:type="dcterms:W3CDTF">2013-10-15T19:32:07Z</dcterms:created>
  <dcterms:modified xsi:type="dcterms:W3CDTF">2018-02-18T21:29:08Z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Petrobras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