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42808525" cy="30279975"/>
  <p:notesSz cx="6858000" cy="9144000"/>
  <p:defaultTextStyle>
    <a:defPPr>
      <a:defRPr lang="en-US"/>
    </a:defPPr>
    <a:lvl1pPr algn="l"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537">
          <p15:clr>
            <a:srgbClr val="A4A3A4"/>
          </p15:clr>
        </p15:guide>
        <p15:guide id="2" pos="13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1422" y="60"/>
      </p:cViewPr>
      <p:guideLst>
        <p:guide orient="horz" pos="9537"/>
        <p:guide pos="1348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5938"/>
            <a:ext cx="36388675" cy="6491287"/>
          </a:xfrm>
        </p:spPr>
        <p:txBody>
          <a:bodyPr/>
          <a:lstStyle/>
          <a:p>
            <a:r>
              <a:rPr lang="pt-PT"/>
              <a:t>Click to edit Master title style</a:t>
            </a:r>
            <a:endParaRPr lang="en-US"/>
          </a:p>
        </p:txBody>
      </p:sp>
      <p:sp>
        <p:nvSpPr>
          <p:cNvPr id="3" name="Subtitle 2"/>
          <p:cNvSpPr>
            <a:spLocks noGrp="1"/>
          </p:cNvSpPr>
          <p:nvPr>
            <p:ph type="subTitle" idx="1"/>
          </p:nvPr>
        </p:nvSpPr>
        <p:spPr>
          <a:xfrm>
            <a:off x="6421438" y="17159288"/>
            <a:ext cx="29965650"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a:t>Click to edit Master subtitle style</a:t>
            </a:r>
            <a:endParaRPr lang="en-US"/>
          </a:p>
        </p:txBody>
      </p:sp>
      <p:sp>
        <p:nvSpPr>
          <p:cNvPr id="4" name="Rectangle 4">
            <a:extLst>
              <a:ext uri="{FF2B5EF4-FFF2-40B4-BE49-F238E27FC236}">
                <a16:creationId xmlns:a16="http://schemas.microsoft.com/office/drawing/2014/main" id="{A79E7866-228E-2004-30A6-82463FE6E6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8085D5-09ED-4CE0-8B76-240F7CB465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647D6AC-A516-EF90-9B9B-2B279619B0F0}"/>
              </a:ext>
            </a:extLst>
          </p:cNvPr>
          <p:cNvSpPr>
            <a:spLocks noGrp="1" noChangeArrowheads="1"/>
          </p:cNvSpPr>
          <p:nvPr>
            <p:ph type="sldNum" sz="quarter" idx="12"/>
          </p:nvPr>
        </p:nvSpPr>
        <p:spPr>
          <a:ln/>
        </p:spPr>
        <p:txBody>
          <a:bodyPr/>
          <a:lstStyle>
            <a:lvl1pPr>
              <a:defRPr/>
            </a:lvl1pPr>
          </a:lstStyle>
          <a:p>
            <a:fld id="{B0F96B01-522C-4C69-AC55-85AE0ADA0631}" type="slidenum">
              <a:rPr lang="en-US" altLang="en-US"/>
              <a:pPr/>
              <a:t>‹#›</a:t>
            </a:fld>
            <a:endParaRPr lang="en-US" altLang="en-US"/>
          </a:p>
        </p:txBody>
      </p:sp>
    </p:spTree>
    <p:extLst>
      <p:ext uri="{BB962C8B-B14F-4D97-AF65-F5344CB8AC3E}">
        <p14:creationId xmlns:p14="http://schemas.microsoft.com/office/powerpoint/2010/main" val="34699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Rectangle 4">
            <a:extLst>
              <a:ext uri="{FF2B5EF4-FFF2-40B4-BE49-F238E27FC236}">
                <a16:creationId xmlns:a16="http://schemas.microsoft.com/office/drawing/2014/main" id="{A0938171-D029-3D4D-E0A2-F877126F040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4FB521-2654-F0D5-00C5-08294845A9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FAB650-85C6-A297-6815-E8D78245A65F}"/>
              </a:ext>
            </a:extLst>
          </p:cNvPr>
          <p:cNvSpPr>
            <a:spLocks noGrp="1" noChangeArrowheads="1"/>
          </p:cNvSpPr>
          <p:nvPr>
            <p:ph type="sldNum" sz="quarter" idx="12"/>
          </p:nvPr>
        </p:nvSpPr>
        <p:spPr>
          <a:ln/>
        </p:spPr>
        <p:txBody>
          <a:bodyPr/>
          <a:lstStyle>
            <a:lvl1pPr>
              <a:defRPr/>
            </a:lvl1pPr>
          </a:lstStyle>
          <a:p>
            <a:fld id="{532CABC1-9BFA-4B77-8105-CDF327995E9B}" type="slidenum">
              <a:rPr lang="en-US" altLang="en-US"/>
              <a:pPr/>
              <a:t>‹#›</a:t>
            </a:fld>
            <a:endParaRPr lang="en-US" altLang="en-US"/>
          </a:p>
        </p:txBody>
      </p:sp>
    </p:spTree>
    <p:extLst>
      <p:ext uri="{BB962C8B-B14F-4D97-AF65-F5344CB8AC3E}">
        <p14:creationId xmlns:p14="http://schemas.microsoft.com/office/powerpoint/2010/main" val="249053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7213" y="1212850"/>
            <a:ext cx="9631362" cy="25836563"/>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2139950" y="1212850"/>
            <a:ext cx="28744863" cy="25836563"/>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Rectangle 4">
            <a:extLst>
              <a:ext uri="{FF2B5EF4-FFF2-40B4-BE49-F238E27FC236}">
                <a16:creationId xmlns:a16="http://schemas.microsoft.com/office/drawing/2014/main" id="{45B0D8E1-AB5A-D431-749E-50A2056249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53F87F1-3E5D-7BCB-DA7C-66494410EA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59DE5B-3A7B-9123-0FB4-12F95E43DEE5}"/>
              </a:ext>
            </a:extLst>
          </p:cNvPr>
          <p:cNvSpPr>
            <a:spLocks noGrp="1" noChangeArrowheads="1"/>
          </p:cNvSpPr>
          <p:nvPr>
            <p:ph type="sldNum" sz="quarter" idx="12"/>
          </p:nvPr>
        </p:nvSpPr>
        <p:spPr>
          <a:ln/>
        </p:spPr>
        <p:txBody>
          <a:bodyPr/>
          <a:lstStyle>
            <a:lvl1pPr>
              <a:defRPr/>
            </a:lvl1pPr>
          </a:lstStyle>
          <a:p>
            <a:fld id="{3B473E7A-B55B-4282-8D27-8B901B7BA332}" type="slidenum">
              <a:rPr lang="en-US" altLang="en-US"/>
              <a:pPr/>
              <a:t>‹#›</a:t>
            </a:fld>
            <a:endParaRPr lang="en-US" altLang="en-US"/>
          </a:p>
        </p:txBody>
      </p:sp>
    </p:spTree>
    <p:extLst>
      <p:ext uri="{BB962C8B-B14F-4D97-AF65-F5344CB8AC3E}">
        <p14:creationId xmlns:p14="http://schemas.microsoft.com/office/powerpoint/2010/main" val="346579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Rectangle 4">
            <a:extLst>
              <a:ext uri="{FF2B5EF4-FFF2-40B4-BE49-F238E27FC236}">
                <a16:creationId xmlns:a16="http://schemas.microsoft.com/office/drawing/2014/main" id="{BBC36EB5-EF8B-7BF6-5165-A92E2554AFA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5EAB5F7-0F4F-35E3-2CDC-FE6075E05A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C6DC5A-62F6-45BC-D679-C8549F1B830F}"/>
              </a:ext>
            </a:extLst>
          </p:cNvPr>
          <p:cNvSpPr>
            <a:spLocks noGrp="1" noChangeArrowheads="1"/>
          </p:cNvSpPr>
          <p:nvPr>
            <p:ph type="sldNum" sz="quarter" idx="12"/>
          </p:nvPr>
        </p:nvSpPr>
        <p:spPr>
          <a:ln/>
        </p:spPr>
        <p:txBody>
          <a:bodyPr/>
          <a:lstStyle>
            <a:lvl1pPr>
              <a:defRPr/>
            </a:lvl1pPr>
          </a:lstStyle>
          <a:p>
            <a:fld id="{5A25F605-6B3A-41FD-91D3-E953287ACCAF}" type="slidenum">
              <a:rPr lang="en-US" altLang="en-US"/>
              <a:pPr/>
              <a:t>‹#›</a:t>
            </a:fld>
            <a:endParaRPr lang="en-US" altLang="en-US"/>
          </a:p>
        </p:txBody>
      </p:sp>
    </p:spTree>
    <p:extLst>
      <p:ext uri="{BB962C8B-B14F-4D97-AF65-F5344CB8AC3E}">
        <p14:creationId xmlns:p14="http://schemas.microsoft.com/office/powerpoint/2010/main" val="229917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7988"/>
            <a:ext cx="36387088" cy="6013450"/>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3381375" y="12833350"/>
            <a:ext cx="36387088"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a:t>Click to edit Master text styles</a:t>
            </a:r>
          </a:p>
        </p:txBody>
      </p:sp>
      <p:sp>
        <p:nvSpPr>
          <p:cNvPr id="4" name="Rectangle 4">
            <a:extLst>
              <a:ext uri="{FF2B5EF4-FFF2-40B4-BE49-F238E27FC236}">
                <a16:creationId xmlns:a16="http://schemas.microsoft.com/office/drawing/2014/main" id="{9032A707-1597-3D47-4681-595C7830FD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E0F76AE-CCB4-E44D-E40F-AA5A438EED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5F3CBC-7066-A18E-055D-57EB7499D759}"/>
              </a:ext>
            </a:extLst>
          </p:cNvPr>
          <p:cNvSpPr>
            <a:spLocks noGrp="1" noChangeArrowheads="1"/>
          </p:cNvSpPr>
          <p:nvPr>
            <p:ph type="sldNum" sz="quarter" idx="12"/>
          </p:nvPr>
        </p:nvSpPr>
        <p:spPr>
          <a:ln/>
        </p:spPr>
        <p:txBody>
          <a:bodyPr/>
          <a:lstStyle>
            <a:lvl1pPr>
              <a:defRPr/>
            </a:lvl1pPr>
          </a:lstStyle>
          <a:p>
            <a:fld id="{A2E9C99B-7352-4201-B653-80DDAE1C77C9}" type="slidenum">
              <a:rPr lang="en-US" altLang="en-US"/>
              <a:pPr/>
              <a:t>‹#›</a:t>
            </a:fld>
            <a:endParaRPr lang="en-US" altLang="en-US"/>
          </a:p>
        </p:txBody>
      </p:sp>
    </p:spTree>
    <p:extLst>
      <p:ext uri="{BB962C8B-B14F-4D97-AF65-F5344CB8AC3E}">
        <p14:creationId xmlns:p14="http://schemas.microsoft.com/office/powerpoint/2010/main" val="196417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2139950" y="7065963"/>
            <a:ext cx="19188113"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21480463" y="7065963"/>
            <a:ext cx="19188112"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Rectangle 4">
            <a:extLst>
              <a:ext uri="{FF2B5EF4-FFF2-40B4-BE49-F238E27FC236}">
                <a16:creationId xmlns:a16="http://schemas.microsoft.com/office/drawing/2014/main" id="{31FD20E4-26C6-8B86-E59B-30C0C5348F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758FC1E-F1B0-001D-6333-8DE6558E2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B5EA2FC-3163-A6FF-7B42-4C956387A85E}"/>
              </a:ext>
            </a:extLst>
          </p:cNvPr>
          <p:cNvSpPr>
            <a:spLocks noGrp="1" noChangeArrowheads="1"/>
          </p:cNvSpPr>
          <p:nvPr>
            <p:ph type="sldNum" sz="quarter" idx="12"/>
          </p:nvPr>
        </p:nvSpPr>
        <p:spPr>
          <a:ln/>
        </p:spPr>
        <p:txBody>
          <a:bodyPr/>
          <a:lstStyle>
            <a:lvl1pPr>
              <a:defRPr/>
            </a:lvl1pPr>
          </a:lstStyle>
          <a:p>
            <a:fld id="{8A01E6E5-73CB-4516-9CF1-AA73336E1421}" type="slidenum">
              <a:rPr lang="en-US" altLang="en-US"/>
              <a:pPr/>
              <a:t>‹#›</a:t>
            </a:fld>
            <a:endParaRPr lang="en-US" altLang="en-US"/>
          </a:p>
        </p:txBody>
      </p:sp>
    </p:spTree>
    <p:extLst>
      <p:ext uri="{BB962C8B-B14F-4D97-AF65-F5344CB8AC3E}">
        <p14:creationId xmlns:p14="http://schemas.microsoft.com/office/powerpoint/2010/main" val="192469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2139950" y="6778625"/>
            <a:ext cx="18915063"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2139950" y="9602788"/>
            <a:ext cx="18915063"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21745575" y="6778625"/>
            <a:ext cx="18923000"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21745575" y="9602788"/>
            <a:ext cx="18923000"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Rectangle 4">
            <a:extLst>
              <a:ext uri="{FF2B5EF4-FFF2-40B4-BE49-F238E27FC236}">
                <a16:creationId xmlns:a16="http://schemas.microsoft.com/office/drawing/2014/main" id="{4C7AEE11-8B62-6CCA-9615-48C86E5F294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09DB259-3402-2C8E-C86D-09077D2FE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4B683A7-0E98-A55D-81AC-2C475AD55BF9}"/>
              </a:ext>
            </a:extLst>
          </p:cNvPr>
          <p:cNvSpPr>
            <a:spLocks noGrp="1" noChangeArrowheads="1"/>
          </p:cNvSpPr>
          <p:nvPr>
            <p:ph type="sldNum" sz="quarter" idx="12"/>
          </p:nvPr>
        </p:nvSpPr>
        <p:spPr>
          <a:ln/>
        </p:spPr>
        <p:txBody>
          <a:bodyPr/>
          <a:lstStyle>
            <a:lvl1pPr>
              <a:defRPr/>
            </a:lvl1pPr>
          </a:lstStyle>
          <a:p>
            <a:fld id="{3BF63FA9-0BF6-4B79-A0B8-8991311C35F6}" type="slidenum">
              <a:rPr lang="en-US" altLang="en-US"/>
              <a:pPr/>
              <a:t>‹#›</a:t>
            </a:fld>
            <a:endParaRPr lang="en-US" altLang="en-US"/>
          </a:p>
        </p:txBody>
      </p:sp>
    </p:spTree>
    <p:extLst>
      <p:ext uri="{BB962C8B-B14F-4D97-AF65-F5344CB8AC3E}">
        <p14:creationId xmlns:p14="http://schemas.microsoft.com/office/powerpoint/2010/main" val="2081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Rectangle 4">
            <a:extLst>
              <a:ext uri="{FF2B5EF4-FFF2-40B4-BE49-F238E27FC236}">
                <a16:creationId xmlns:a16="http://schemas.microsoft.com/office/drawing/2014/main" id="{334547E3-2E7C-BD2B-B719-CE22F24ED5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2084D9B-1B9C-A20B-6B47-EB2C1C53AE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A6C8818-4CDD-9288-C575-28EB0373D75E}"/>
              </a:ext>
            </a:extLst>
          </p:cNvPr>
          <p:cNvSpPr>
            <a:spLocks noGrp="1" noChangeArrowheads="1"/>
          </p:cNvSpPr>
          <p:nvPr>
            <p:ph type="sldNum" sz="quarter" idx="12"/>
          </p:nvPr>
        </p:nvSpPr>
        <p:spPr>
          <a:ln/>
        </p:spPr>
        <p:txBody>
          <a:bodyPr/>
          <a:lstStyle>
            <a:lvl1pPr>
              <a:defRPr/>
            </a:lvl1pPr>
          </a:lstStyle>
          <a:p>
            <a:fld id="{45A51BA9-0058-4AB8-8955-D73D43A9885A}" type="slidenum">
              <a:rPr lang="en-US" altLang="en-US"/>
              <a:pPr/>
              <a:t>‹#›</a:t>
            </a:fld>
            <a:endParaRPr lang="en-US" altLang="en-US"/>
          </a:p>
        </p:txBody>
      </p:sp>
    </p:spTree>
    <p:extLst>
      <p:ext uri="{BB962C8B-B14F-4D97-AF65-F5344CB8AC3E}">
        <p14:creationId xmlns:p14="http://schemas.microsoft.com/office/powerpoint/2010/main" val="341131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33036B-1C44-85EA-C2F3-E9F43CE3DBD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FD19C40-FBF1-E058-DD49-CFE5732E79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A6D3788-A1CD-03E6-3986-CDA9A58A42D2}"/>
              </a:ext>
            </a:extLst>
          </p:cNvPr>
          <p:cNvSpPr>
            <a:spLocks noGrp="1" noChangeArrowheads="1"/>
          </p:cNvSpPr>
          <p:nvPr>
            <p:ph type="sldNum" sz="quarter" idx="12"/>
          </p:nvPr>
        </p:nvSpPr>
        <p:spPr>
          <a:ln/>
        </p:spPr>
        <p:txBody>
          <a:bodyPr/>
          <a:lstStyle>
            <a:lvl1pPr>
              <a:defRPr/>
            </a:lvl1pPr>
          </a:lstStyle>
          <a:p>
            <a:fld id="{EBDB4D65-6A2F-437E-84EF-49BFA4DFC612}" type="slidenum">
              <a:rPr lang="en-US" altLang="en-US"/>
              <a:pPr/>
              <a:t>‹#›</a:t>
            </a:fld>
            <a:endParaRPr lang="en-US" altLang="en-US"/>
          </a:p>
        </p:txBody>
      </p:sp>
    </p:spTree>
    <p:extLst>
      <p:ext uri="{BB962C8B-B14F-4D97-AF65-F5344CB8AC3E}">
        <p14:creationId xmlns:p14="http://schemas.microsoft.com/office/powerpoint/2010/main" val="215500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4300" cy="513080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16737013" y="1204913"/>
            <a:ext cx="23931562"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2139950" y="6335713"/>
            <a:ext cx="140843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Rectangle 4">
            <a:extLst>
              <a:ext uri="{FF2B5EF4-FFF2-40B4-BE49-F238E27FC236}">
                <a16:creationId xmlns:a16="http://schemas.microsoft.com/office/drawing/2014/main" id="{7B2E81D8-2401-77A9-FEEC-6A4DD92A68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85A5DB-C483-5C8A-939B-3FF41A8A71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3AD292D-7035-F470-7822-17D08B40EAB4}"/>
              </a:ext>
            </a:extLst>
          </p:cNvPr>
          <p:cNvSpPr>
            <a:spLocks noGrp="1" noChangeArrowheads="1"/>
          </p:cNvSpPr>
          <p:nvPr>
            <p:ph type="sldNum" sz="quarter" idx="12"/>
          </p:nvPr>
        </p:nvSpPr>
        <p:spPr>
          <a:ln/>
        </p:spPr>
        <p:txBody>
          <a:bodyPr/>
          <a:lstStyle>
            <a:lvl1pPr>
              <a:defRPr/>
            </a:lvl1pPr>
          </a:lstStyle>
          <a:p>
            <a:fld id="{361C109A-128A-43DF-A0E8-FE95B8D4B41C}" type="slidenum">
              <a:rPr lang="en-US" altLang="en-US"/>
              <a:pPr/>
              <a:t>‹#›</a:t>
            </a:fld>
            <a:endParaRPr lang="en-US" altLang="en-US"/>
          </a:p>
        </p:txBody>
      </p:sp>
    </p:spTree>
    <p:extLst>
      <p:ext uri="{BB962C8B-B14F-4D97-AF65-F5344CB8AC3E}">
        <p14:creationId xmlns:p14="http://schemas.microsoft.com/office/powerpoint/2010/main" val="104396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525" y="21196300"/>
            <a:ext cx="25684163" cy="2501900"/>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8391525" y="2705100"/>
            <a:ext cx="25684163" cy="18168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1525" y="23698200"/>
            <a:ext cx="25684163"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Rectangle 4">
            <a:extLst>
              <a:ext uri="{FF2B5EF4-FFF2-40B4-BE49-F238E27FC236}">
                <a16:creationId xmlns:a16="http://schemas.microsoft.com/office/drawing/2014/main" id="{42D92CCA-A4B6-8BDA-B4C9-5F75C37BFE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1F8EB1-5169-31F7-FEE5-02145CAA8E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A3D098-CAF1-FB59-0398-5CA4AAB87BCA}"/>
              </a:ext>
            </a:extLst>
          </p:cNvPr>
          <p:cNvSpPr>
            <a:spLocks noGrp="1" noChangeArrowheads="1"/>
          </p:cNvSpPr>
          <p:nvPr>
            <p:ph type="sldNum" sz="quarter" idx="12"/>
          </p:nvPr>
        </p:nvSpPr>
        <p:spPr>
          <a:ln/>
        </p:spPr>
        <p:txBody>
          <a:bodyPr/>
          <a:lstStyle>
            <a:lvl1pPr>
              <a:defRPr/>
            </a:lvl1pPr>
          </a:lstStyle>
          <a:p>
            <a:fld id="{43417EA9-5F34-42A4-A953-24C20887F4A7}" type="slidenum">
              <a:rPr lang="en-US" altLang="en-US"/>
              <a:pPr/>
              <a:t>‹#›</a:t>
            </a:fld>
            <a:endParaRPr lang="en-US" altLang="en-US"/>
          </a:p>
        </p:txBody>
      </p:sp>
    </p:spTree>
    <p:extLst>
      <p:ext uri="{BB962C8B-B14F-4D97-AF65-F5344CB8AC3E}">
        <p14:creationId xmlns:p14="http://schemas.microsoft.com/office/powerpoint/2010/main" val="422369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88400F7-EF35-D028-02E0-91A0C5CE63E3}"/>
              </a:ext>
            </a:extLst>
          </p:cNvPr>
          <p:cNvSpPr>
            <a:spLocks noGrp="1" noChangeArrowheads="1"/>
          </p:cNvSpPr>
          <p:nvPr>
            <p:ph type="title"/>
          </p:nvPr>
        </p:nvSpPr>
        <p:spPr bwMode="auto">
          <a:xfrm>
            <a:off x="2139950" y="1212850"/>
            <a:ext cx="38528625" cy="5046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17643" tIns="208822" rIns="417643" bIns="208822" numCol="1" anchor="ctr" anchorCtr="0" compatLnSpc="1">
            <a:prstTxWarp prst="textNoShape">
              <a:avLst/>
            </a:prstTxWarp>
          </a:bodyPr>
          <a:lstStyle/>
          <a:p>
            <a:pPr lvl="0"/>
            <a:r>
              <a:rPr lang="en-US" altLang="en-US"/>
              <a:t>Clique para editar o estilo do título</a:t>
            </a:r>
          </a:p>
        </p:txBody>
      </p:sp>
      <p:sp>
        <p:nvSpPr>
          <p:cNvPr id="1027" name="Rectangle 3">
            <a:extLst>
              <a:ext uri="{FF2B5EF4-FFF2-40B4-BE49-F238E27FC236}">
                <a16:creationId xmlns:a16="http://schemas.microsoft.com/office/drawing/2014/main" id="{DD057E07-DA90-D17A-E879-4DD19644125B}"/>
              </a:ext>
            </a:extLst>
          </p:cNvPr>
          <p:cNvSpPr>
            <a:spLocks noGrp="1" noChangeArrowheads="1"/>
          </p:cNvSpPr>
          <p:nvPr>
            <p:ph type="body" idx="1"/>
          </p:nvPr>
        </p:nvSpPr>
        <p:spPr bwMode="auto">
          <a:xfrm>
            <a:off x="2139950" y="7065963"/>
            <a:ext cx="38528625" cy="1998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17643" tIns="208822" rIns="417643" bIns="208822" numCol="1" anchor="t" anchorCtr="0" compatLnSpc="1">
            <a:prstTxWarp prst="textNoShape">
              <a:avLst/>
            </a:prstTxWarp>
          </a:bodyPr>
          <a:lstStyle/>
          <a:p>
            <a:pPr lvl="0"/>
            <a:r>
              <a:rPr lang="en-US" altLang="en-US"/>
              <a:t>Clique para editar os estilos de texto do modelo global</a:t>
            </a:r>
          </a:p>
          <a:p>
            <a:pPr lvl="1"/>
            <a:r>
              <a:rPr lang="en-US" altLang="en-US"/>
              <a:t>Segundo nível</a:t>
            </a:r>
          </a:p>
          <a:p>
            <a:pPr lvl="2"/>
            <a:r>
              <a:rPr lang="en-US" altLang="en-US"/>
              <a:t>Terceiro nível</a:t>
            </a:r>
          </a:p>
          <a:p>
            <a:pPr lvl="3"/>
            <a:r>
              <a:rPr lang="en-US" altLang="en-US"/>
              <a:t>Quarto nível</a:t>
            </a:r>
          </a:p>
          <a:p>
            <a:pPr lvl="4"/>
            <a:r>
              <a:rPr lang="en-US" altLang="en-US"/>
              <a:t>Quinto nível</a:t>
            </a:r>
          </a:p>
        </p:txBody>
      </p:sp>
      <p:sp>
        <p:nvSpPr>
          <p:cNvPr id="1028" name="Rectangle 4">
            <a:extLst>
              <a:ext uri="{FF2B5EF4-FFF2-40B4-BE49-F238E27FC236}">
                <a16:creationId xmlns:a16="http://schemas.microsoft.com/office/drawing/2014/main" id="{7EC5BC00-D47D-F8E0-10EA-6F1AD99D1BE4}"/>
              </a:ext>
            </a:extLst>
          </p:cNvPr>
          <p:cNvSpPr>
            <a:spLocks noGrp="1" noChangeArrowheads="1"/>
          </p:cNvSpPr>
          <p:nvPr>
            <p:ph type="dt" sz="half" idx="2"/>
          </p:nvPr>
        </p:nvSpPr>
        <p:spPr bwMode="auto">
          <a:xfrm>
            <a:off x="2139950" y="27574875"/>
            <a:ext cx="9988550" cy="210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17643" tIns="208822" rIns="417643" bIns="208822" numCol="1" anchor="t" anchorCtr="0" compatLnSpc="1">
            <a:prstTxWarp prst="textNoShape">
              <a:avLst/>
            </a:prstTxWarp>
          </a:bodyPr>
          <a:lstStyle>
            <a:lvl1pPr defTabSz="4176713">
              <a:defRPr sz="6400" smtClean="0">
                <a:latin typeface="Arial" charset="0"/>
                <a:ea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7829FDDD-4326-8AA6-B792-B86A27095390}"/>
              </a:ext>
            </a:extLst>
          </p:cNvPr>
          <p:cNvSpPr>
            <a:spLocks noGrp="1" noChangeArrowheads="1"/>
          </p:cNvSpPr>
          <p:nvPr>
            <p:ph type="ftr" sz="quarter" idx="3"/>
          </p:nvPr>
        </p:nvSpPr>
        <p:spPr bwMode="auto">
          <a:xfrm>
            <a:off x="14625638" y="27574875"/>
            <a:ext cx="13557250" cy="210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17643" tIns="208822" rIns="417643" bIns="208822" numCol="1" anchor="t" anchorCtr="0" compatLnSpc="1">
            <a:prstTxWarp prst="textNoShape">
              <a:avLst/>
            </a:prstTxWarp>
          </a:bodyPr>
          <a:lstStyle>
            <a:lvl1pPr algn="ctr" defTabSz="4176713">
              <a:defRPr sz="6400" smtClean="0">
                <a:latin typeface="Arial" charset="0"/>
                <a:ea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EBE46559-7776-8B9D-8186-5BEB5CDAFA48}"/>
              </a:ext>
            </a:extLst>
          </p:cNvPr>
          <p:cNvSpPr>
            <a:spLocks noGrp="1" noChangeArrowheads="1"/>
          </p:cNvSpPr>
          <p:nvPr>
            <p:ph type="sldNum" sz="quarter" idx="4"/>
          </p:nvPr>
        </p:nvSpPr>
        <p:spPr bwMode="auto">
          <a:xfrm>
            <a:off x="30680025" y="27574875"/>
            <a:ext cx="9988550" cy="210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17643" tIns="208822" rIns="417643" bIns="208822" numCol="1" anchor="t" anchorCtr="0" compatLnSpc="1">
            <a:prstTxWarp prst="textNoShape">
              <a:avLst/>
            </a:prstTxWarp>
          </a:bodyPr>
          <a:lstStyle>
            <a:lvl1pPr algn="r" defTabSz="4176713">
              <a:defRPr sz="6400"/>
            </a:lvl1pPr>
          </a:lstStyle>
          <a:p>
            <a:fld id="{94E66070-4016-4B30-99BF-6BEF3EAB321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S PGothic" panose="020B0600070205080204" pitchFamily="34" charset="-128"/>
          <a:cs typeface="+mj-cs"/>
        </a:defRPr>
      </a:lvl1pPr>
      <a:lvl2pPr algn="ctr" defTabSz="4176713" rtl="0" eaLnBrk="0" fontAlgn="base" hangingPunct="0">
        <a:spcBef>
          <a:spcPct val="0"/>
        </a:spcBef>
        <a:spcAft>
          <a:spcPct val="0"/>
        </a:spcAft>
        <a:defRPr sz="20100">
          <a:solidFill>
            <a:schemeClr val="tx2"/>
          </a:solidFill>
          <a:latin typeface="Arial" charset="0"/>
          <a:ea typeface="MS PGothic" panose="020B0600070205080204" pitchFamily="34" charset="-128"/>
        </a:defRPr>
      </a:lvl2pPr>
      <a:lvl3pPr algn="ctr" defTabSz="4176713" rtl="0" eaLnBrk="0" fontAlgn="base" hangingPunct="0">
        <a:spcBef>
          <a:spcPct val="0"/>
        </a:spcBef>
        <a:spcAft>
          <a:spcPct val="0"/>
        </a:spcAft>
        <a:defRPr sz="20100">
          <a:solidFill>
            <a:schemeClr val="tx2"/>
          </a:solidFill>
          <a:latin typeface="Arial" charset="0"/>
          <a:ea typeface="MS PGothic" panose="020B0600070205080204" pitchFamily="34" charset="-128"/>
        </a:defRPr>
      </a:lvl3pPr>
      <a:lvl4pPr algn="ctr" defTabSz="4176713" rtl="0" eaLnBrk="0" fontAlgn="base" hangingPunct="0">
        <a:spcBef>
          <a:spcPct val="0"/>
        </a:spcBef>
        <a:spcAft>
          <a:spcPct val="0"/>
        </a:spcAft>
        <a:defRPr sz="20100">
          <a:solidFill>
            <a:schemeClr val="tx2"/>
          </a:solidFill>
          <a:latin typeface="Arial" charset="0"/>
          <a:ea typeface="MS PGothic" panose="020B0600070205080204" pitchFamily="34" charset="-128"/>
        </a:defRPr>
      </a:lvl4pPr>
      <a:lvl5pPr algn="ctr" defTabSz="4176713" rtl="0" eaLnBrk="0" fontAlgn="base" hangingPunct="0">
        <a:spcBef>
          <a:spcPct val="0"/>
        </a:spcBef>
        <a:spcAft>
          <a:spcPct val="0"/>
        </a:spcAft>
        <a:defRPr sz="20100">
          <a:solidFill>
            <a:schemeClr val="tx2"/>
          </a:solidFill>
          <a:latin typeface="Arial" charset="0"/>
          <a:ea typeface="MS PGothic" panose="020B0600070205080204" pitchFamily="34" charset="-128"/>
        </a:defRPr>
      </a:lvl5pPr>
      <a:lvl6pPr marL="457200" algn="ctr" defTabSz="4176713" rtl="0" fontAlgn="base">
        <a:spcBef>
          <a:spcPct val="0"/>
        </a:spcBef>
        <a:spcAft>
          <a:spcPct val="0"/>
        </a:spcAft>
        <a:defRPr sz="20100">
          <a:solidFill>
            <a:schemeClr val="tx2"/>
          </a:solidFill>
          <a:latin typeface="Arial" charset="0"/>
          <a:ea typeface="ＭＳ Ｐゴシック" charset="0"/>
        </a:defRPr>
      </a:lvl6pPr>
      <a:lvl7pPr marL="914400" algn="ctr" defTabSz="4176713" rtl="0" fontAlgn="base">
        <a:spcBef>
          <a:spcPct val="0"/>
        </a:spcBef>
        <a:spcAft>
          <a:spcPct val="0"/>
        </a:spcAft>
        <a:defRPr sz="20100">
          <a:solidFill>
            <a:schemeClr val="tx2"/>
          </a:solidFill>
          <a:latin typeface="Arial" charset="0"/>
          <a:ea typeface="ＭＳ Ｐゴシック" charset="0"/>
        </a:defRPr>
      </a:lvl7pPr>
      <a:lvl8pPr marL="1371600" algn="ctr" defTabSz="4176713" rtl="0" fontAlgn="base">
        <a:spcBef>
          <a:spcPct val="0"/>
        </a:spcBef>
        <a:spcAft>
          <a:spcPct val="0"/>
        </a:spcAft>
        <a:defRPr sz="20100">
          <a:solidFill>
            <a:schemeClr val="tx2"/>
          </a:solidFill>
          <a:latin typeface="Arial" charset="0"/>
          <a:ea typeface="ＭＳ Ｐゴシック" charset="0"/>
        </a:defRPr>
      </a:lvl8pPr>
      <a:lvl9pPr marL="1828800" algn="ctr" defTabSz="4176713" rtl="0" fontAlgn="base">
        <a:spcBef>
          <a:spcPct val="0"/>
        </a:spcBef>
        <a:spcAft>
          <a:spcPct val="0"/>
        </a:spcAft>
        <a:defRPr sz="20100">
          <a:solidFill>
            <a:schemeClr val="tx2"/>
          </a:solidFill>
          <a:latin typeface="Arial" charset="0"/>
          <a:ea typeface="ＭＳ Ｐゴシック"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S PGothic" panose="020B0600070205080204" pitchFamily="34" charset="-128"/>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ea typeface="MS PGothic" panose="020B0600070205080204" pitchFamily="34" charset="-128"/>
        </a:defRPr>
      </a:lvl2pPr>
      <a:lvl3pPr marL="5221288" indent="-1044575" algn="l" defTabSz="4176713" rtl="0" eaLnBrk="0" fontAlgn="base" hangingPunct="0">
        <a:spcBef>
          <a:spcPct val="20000"/>
        </a:spcBef>
        <a:spcAft>
          <a:spcPct val="0"/>
        </a:spcAft>
        <a:buChar char="•"/>
        <a:defRPr sz="11000">
          <a:solidFill>
            <a:schemeClr val="tx1"/>
          </a:solidFill>
          <a:latin typeface="+mn-lt"/>
          <a:ea typeface="MS PGothic" panose="020B0600070205080204" pitchFamily="34" charset="-128"/>
        </a:defRPr>
      </a:lvl3pPr>
      <a:lvl4pPr marL="7308850" indent="-1044575" algn="l" defTabSz="4176713" rtl="0" eaLnBrk="0" fontAlgn="base" hangingPunct="0">
        <a:spcBef>
          <a:spcPct val="20000"/>
        </a:spcBef>
        <a:spcAft>
          <a:spcPct val="0"/>
        </a:spcAft>
        <a:buChar char="–"/>
        <a:defRPr sz="9100">
          <a:solidFill>
            <a:schemeClr val="tx1"/>
          </a:solidFill>
          <a:latin typeface="+mn-lt"/>
          <a:ea typeface="MS PGothic" panose="020B0600070205080204" pitchFamily="34" charset="-128"/>
        </a:defRPr>
      </a:lvl4pPr>
      <a:lvl5pPr marL="9396413" indent="-1042988" algn="l" defTabSz="4176713" rtl="0" eaLnBrk="0" fontAlgn="base" hangingPunct="0">
        <a:spcBef>
          <a:spcPct val="20000"/>
        </a:spcBef>
        <a:spcAft>
          <a:spcPct val="0"/>
        </a:spcAft>
        <a:buChar char="»"/>
        <a:defRPr sz="9100">
          <a:solidFill>
            <a:schemeClr val="tx1"/>
          </a:solidFill>
          <a:latin typeface="+mn-lt"/>
          <a:ea typeface="MS PGothic" panose="020B0600070205080204" pitchFamily="34" charset="-128"/>
        </a:defRPr>
      </a:lvl5pPr>
      <a:lvl6pPr marL="9853613" indent="-1042988" algn="l" defTabSz="4176713" rtl="0" fontAlgn="base">
        <a:spcBef>
          <a:spcPct val="20000"/>
        </a:spcBef>
        <a:spcAft>
          <a:spcPct val="0"/>
        </a:spcAft>
        <a:buChar char="»"/>
        <a:defRPr sz="9100">
          <a:solidFill>
            <a:schemeClr val="tx1"/>
          </a:solidFill>
          <a:latin typeface="+mn-lt"/>
          <a:ea typeface="+mn-ea"/>
        </a:defRPr>
      </a:lvl6pPr>
      <a:lvl7pPr marL="10310813" indent="-1042988" algn="l" defTabSz="4176713" rtl="0" fontAlgn="base">
        <a:spcBef>
          <a:spcPct val="20000"/>
        </a:spcBef>
        <a:spcAft>
          <a:spcPct val="0"/>
        </a:spcAft>
        <a:buChar char="»"/>
        <a:defRPr sz="9100">
          <a:solidFill>
            <a:schemeClr val="tx1"/>
          </a:solidFill>
          <a:latin typeface="+mn-lt"/>
          <a:ea typeface="+mn-ea"/>
        </a:defRPr>
      </a:lvl7pPr>
      <a:lvl8pPr marL="10768013" indent="-1042988" algn="l" defTabSz="4176713" rtl="0" fontAlgn="base">
        <a:spcBef>
          <a:spcPct val="20000"/>
        </a:spcBef>
        <a:spcAft>
          <a:spcPct val="0"/>
        </a:spcAft>
        <a:buChar char="»"/>
        <a:defRPr sz="9100">
          <a:solidFill>
            <a:schemeClr val="tx1"/>
          </a:solidFill>
          <a:latin typeface="+mn-lt"/>
          <a:ea typeface="+mn-ea"/>
        </a:defRPr>
      </a:lvl8pPr>
      <a:lvl9pPr marL="11225213" indent="-1042988" algn="l" defTabSz="4176713" rtl="0" fontAlgn="base">
        <a:spcBef>
          <a:spcPct val="20000"/>
        </a:spcBef>
        <a:spcAft>
          <a:spcPct val="0"/>
        </a:spcAft>
        <a:buChar char="»"/>
        <a:defRPr sz="91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3" name="Rectangle 141">
            <a:extLst>
              <a:ext uri="{FF2B5EF4-FFF2-40B4-BE49-F238E27FC236}">
                <a16:creationId xmlns:a16="http://schemas.microsoft.com/office/drawing/2014/main" id="{2CB6A790-8EE3-47D5-0FF8-9720D965FE3A}"/>
              </a:ext>
            </a:extLst>
          </p:cNvPr>
          <p:cNvSpPr>
            <a:spLocks noChangeArrowheads="1"/>
          </p:cNvSpPr>
          <p:nvPr/>
        </p:nvSpPr>
        <p:spPr bwMode="auto">
          <a:xfrm>
            <a:off x="1025525" y="720725"/>
            <a:ext cx="40763825" cy="4652963"/>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rgbClr val="FFCC6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4" name="Rectangle 2">
            <a:extLst>
              <a:ext uri="{FF2B5EF4-FFF2-40B4-BE49-F238E27FC236}">
                <a16:creationId xmlns:a16="http://schemas.microsoft.com/office/drawing/2014/main" id="{FDBEFFC4-DFCA-F83B-2288-CE89A0444937}"/>
              </a:ext>
            </a:extLst>
          </p:cNvPr>
          <p:cNvSpPr>
            <a:spLocks noChangeArrowheads="1"/>
          </p:cNvSpPr>
          <p:nvPr/>
        </p:nvSpPr>
        <p:spPr bwMode="auto">
          <a:xfrm>
            <a:off x="1019175" y="5948363"/>
            <a:ext cx="8855075" cy="23190200"/>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5" name="Rectangle 3">
            <a:extLst>
              <a:ext uri="{FF2B5EF4-FFF2-40B4-BE49-F238E27FC236}">
                <a16:creationId xmlns:a16="http://schemas.microsoft.com/office/drawing/2014/main" id="{6A28A9B5-1E12-B08E-7AD8-810980F71255}"/>
              </a:ext>
            </a:extLst>
          </p:cNvPr>
          <p:cNvSpPr>
            <a:spLocks noChangeArrowheads="1"/>
          </p:cNvSpPr>
          <p:nvPr/>
        </p:nvSpPr>
        <p:spPr bwMode="auto">
          <a:xfrm>
            <a:off x="10891838" y="5930900"/>
            <a:ext cx="11807825" cy="8348663"/>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6" name="Text Box 4">
            <a:extLst>
              <a:ext uri="{FF2B5EF4-FFF2-40B4-BE49-F238E27FC236}">
                <a16:creationId xmlns:a16="http://schemas.microsoft.com/office/drawing/2014/main" id="{19436FDF-E160-846C-0375-B7B7AFF22A9D}"/>
              </a:ext>
            </a:extLst>
          </p:cNvPr>
          <p:cNvSpPr txBox="1">
            <a:spLocks noChangeArrowheads="1"/>
          </p:cNvSpPr>
          <p:nvPr/>
        </p:nvSpPr>
        <p:spPr bwMode="auto">
          <a:xfrm>
            <a:off x="1530350" y="6575425"/>
            <a:ext cx="3184525"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562" tIns="44281" rIns="88562" bIns="44281">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r>
              <a:rPr lang="pt-PT" altLang="en-US" sz="6000" b="1">
                <a:effectLst>
                  <a:outerShdw blurRad="38100" dist="38100" dir="2700000" algn="tl">
                    <a:srgbClr val="C0C0C0"/>
                  </a:outerShdw>
                </a:effectLst>
              </a:rPr>
              <a:t>Resumo</a:t>
            </a:r>
          </a:p>
        </p:txBody>
      </p:sp>
      <p:sp>
        <p:nvSpPr>
          <p:cNvPr id="3077" name="Rectangle 5">
            <a:extLst>
              <a:ext uri="{FF2B5EF4-FFF2-40B4-BE49-F238E27FC236}">
                <a16:creationId xmlns:a16="http://schemas.microsoft.com/office/drawing/2014/main" id="{6D9DC4F7-203C-811A-49AA-668CEDE1C275}"/>
              </a:ext>
            </a:extLst>
          </p:cNvPr>
          <p:cNvSpPr>
            <a:spLocks noChangeArrowheads="1"/>
          </p:cNvSpPr>
          <p:nvPr/>
        </p:nvSpPr>
        <p:spPr bwMode="auto">
          <a:xfrm>
            <a:off x="6178550" y="879475"/>
            <a:ext cx="34018538" cy="236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5665" tIns="62834" rIns="125665" bIns="62834" anchor="ct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ctr"/>
            <a:r>
              <a:rPr lang="pt-PT" altLang="en-US" sz="8000" b="1" dirty="0">
                <a:effectLst>
                  <a:outerShdw blurRad="38100" dist="38100" dir="2700000" algn="tl">
                    <a:srgbClr val="C0C0C0"/>
                  </a:outerShdw>
                </a:effectLst>
                <a:latin typeface="Arial Black" panose="020B0A04020102020204" pitchFamily="34" charset="0"/>
              </a:rPr>
              <a:t>ESTÁGIO DE BACKEND NA OPTIPLY</a:t>
            </a:r>
          </a:p>
          <a:p>
            <a:pPr algn="ctr"/>
            <a:r>
              <a:rPr lang="pt-PT" altLang="en-US" sz="8000" b="1" i="1" dirty="0">
                <a:effectLst>
                  <a:outerShdw blurRad="38100" dist="38100" dir="2700000" algn="tl">
                    <a:srgbClr val="C0C0C0"/>
                  </a:outerShdw>
                </a:effectLst>
                <a:latin typeface="Arial Black" panose="020B0A04020102020204" pitchFamily="34" charset="0"/>
              </a:rPr>
              <a:t>Apresentação do Estágio Académico</a:t>
            </a:r>
          </a:p>
        </p:txBody>
      </p:sp>
      <p:sp>
        <p:nvSpPr>
          <p:cNvPr id="3078" name="Rectangle 6">
            <a:extLst>
              <a:ext uri="{FF2B5EF4-FFF2-40B4-BE49-F238E27FC236}">
                <a16:creationId xmlns:a16="http://schemas.microsoft.com/office/drawing/2014/main" id="{18236CE0-DBC0-160F-D501-BB5B60775CF8}"/>
              </a:ext>
            </a:extLst>
          </p:cNvPr>
          <p:cNvSpPr>
            <a:spLocks noChangeArrowheads="1"/>
          </p:cNvSpPr>
          <p:nvPr/>
        </p:nvSpPr>
        <p:spPr bwMode="auto">
          <a:xfrm>
            <a:off x="7835900" y="3521075"/>
            <a:ext cx="31851600" cy="1560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5665" tIns="62834" rIns="125665" bIns="62834" anchor="ct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ctr"/>
            <a:r>
              <a:rPr lang="pt-PT" altLang="en-US" sz="6000" b="1" i="1" dirty="0">
                <a:effectLst>
                  <a:outerShdw blurRad="38100" dist="38100" dir="2700000" algn="tl">
                    <a:srgbClr val="C0C0C0"/>
                  </a:outerShdw>
                </a:effectLst>
                <a:latin typeface="Times New Roman" panose="02020603050405020304" pitchFamily="18" charset="0"/>
              </a:rPr>
              <a:t>Gonçalo Candeias Amaro, Nº 17440</a:t>
            </a:r>
            <a:endParaRPr lang="pt-PT" altLang="en-US" sz="6000" b="1" i="1" baseline="30000" dirty="0">
              <a:effectLst>
                <a:outerShdw blurRad="38100" dist="38100" dir="2700000" algn="tl">
                  <a:srgbClr val="C0C0C0"/>
                </a:outerShdw>
              </a:effectLst>
              <a:latin typeface="Times New Roman" panose="02020603050405020304" pitchFamily="18" charset="0"/>
            </a:endParaRPr>
          </a:p>
          <a:p>
            <a:pPr algn="ctr"/>
            <a:r>
              <a:rPr lang="pt-PT" altLang="en-US" sz="5400" dirty="0">
                <a:effectLst>
                  <a:outerShdw blurRad="38100" dist="38100" dir="2700000" algn="tl">
                    <a:srgbClr val="C0C0C0"/>
                  </a:outerShdw>
                </a:effectLst>
              </a:rPr>
              <a:t>Escola Superior de Tecnologia e Gestão, Instituto Politécnico de Beja, Portugal</a:t>
            </a:r>
            <a:endParaRPr lang="pt-PT" altLang="en-US" sz="5400" b="1" i="1" baseline="30000" dirty="0">
              <a:effectLst>
                <a:outerShdw blurRad="38100" dist="38100" dir="2700000" algn="tl">
                  <a:srgbClr val="C0C0C0"/>
                </a:outerShdw>
              </a:effectLst>
              <a:latin typeface="Times New Roman" panose="02020603050405020304" pitchFamily="18" charset="0"/>
            </a:endParaRPr>
          </a:p>
        </p:txBody>
      </p:sp>
      <p:sp>
        <p:nvSpPr>
          <p:cNvPr id="3080" name="Text Box 8">
            <a:extLst>
              <a:ext uri="{FF2B5EF4-FFF2-40B4-BE49-F238E27FC236}">
                <a16:creationId xmlns:a16="http://schemas.microsoft.com/office/drawing/2014/main" id="{8780951D-49A3-436D-8E0A-65740706C045}"/>
              </a:ext>
            </a:extLst>
          </p:cNvPr>
          <p:cNvSpPr txBox="1">
            <a:spLocks noChangeArrowheads="1"/>
          </p:cNvSpPr>
          <p:nvPr/>
        </p:nvSpPr>
        <p:spPr bwMode="auto">
          <a:xfrm>
            <a:off x="1310482" y="18867239"/>
            <a:ext cx="4144962" cy="101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r>
              <a:rPr lang="pt-PT" altLang="en-US" sz="6000" b="1" dirty="0">
                <a:effectLst>
                  <a:outerShdw blurRad="38100" dist="38100" dir="2700000" algn="tl">
                    <a:srgbClr val="C0C0C0"/>
                  </a:outerShdw>
                </a:effectLst>
              </a:rPr>
              <a:t>Introdução</a:t>
            </a:r>
          </a:p>
        </p:txBody>
      </p:sp>
      <p:sp>
        <p:nvSpPr>
          <p:cNvPr id="3081" name="Text Box 9">
            <a:extLst>
              <a:ext uri="{FF2B5EF4-FFF2-40B4-BE49-F238E27FC236}">
                <a16:creationId xmlns:a16="http://schemas.microsoft.com/office/drawing/2014/main" id="{3CFBBD01-E48C-E361-3187-BFB2B1D26A05}"/>
              </a:ext>
            </a:extLst>
          </p:cNvPr>
          <p:cNvSpPr txBox="1">
            <a:spLocks noChangeArrowheads="1"/>
          </p:cNvSpPr>
          <p:nvPr/>
        </p:nvSpPr>
        <p:spPr bwMode="auto">
          <a:xfrm>
            <a:off x="11464925" y="22751718"/>
            <a:ext cx="2417762" cy="989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spcAft>
                <a:spcPct val="30000"/>
              </a:spcAft>
            </a:pPr>
            <a:r>
              <a:rPr lang="pt-PT" altLang="en-US" sz="5800" b="1">
                <a:effectLst>
                  <a:outerShdw blurRad="38100" dist="38100" dir="2700000" algn="tl">
                    <a:srgbClr val="C0C0C0"/>
                  </a:outerShdw>
                </a:effectLst>
              </a:rPr>
              <a:t>Título </a:t>
            </a:r>
          </a:p>
        </p:txBody>
      </p:sp>
      <p:sp>
        <p:nvSpPr>
          <p:cNvPr id="3084" name="Text Box 12">
            <a:extLst>
              <a:ext uri="{FF2B5EF4-FFF2-40B4-BE49-F238E27FC236}">
                <a16:creationId xmlns:a16="http://schemas.microsoft.com/office/drawing/2014/main" id="{353715EB-4CA4-52BC-0BC6-315640396A63}"/>
              </a:ext>
            </a:extLst>
          </p:cNvPr>
          <p:cNvSpPr txBox="1">
            <a:spLocks noChangeArrowheads="1"/>
          </p:cNvSpPr>
          <p:nvPr/>
        </p:nvSpPr>
        <p:spPr bwMode="auto">
          <a:xfrm>
            <a:off x="11464925" y="8042275"/>
            <a:ext cx="10660063" cy="48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8562" tIns="44281" rIns="88562" bIns="44281">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spcAft>
                <a:spcPct val="30000"/>
              </a:spcAft>
              <a:buClr>
                <a:srgbClr val="FF0000"/>
              </a:buClr>
              <a:buFont typeface="Symbol" panose="05050102010706020507" pitchFamily="18" charset="2"/>
              <a:buNone/>
            </a:pPr>
            <a:r>
              <a:rPr lang="pt-PT" altLang="en-US" sz="2400">
                <a:effectLst>
                  <a:outerShdw blurRad="38100" dist="38100" dir="2700000" algn="tl">
                    <a:srgbClr val="C0C0C0"/>
                  </a:outerShdw>
                </a:effectLst>
              </a:rPr>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p:txBody>
      </p:sp>
      <p:sp>
        <p:nvSpPr>
          <p:cNvPr id="3085" name="Rectangle 13">
            <a:extLst>
              <a:ext uri="{FF2B5EF4-FFF2-40B4-BE49-F238E27FC236}">
                <a16:creationId xmlns:a16="http://schemas.microsoft.com/office/drawing/2014/main" id="{D0CCD14F-8C1E-5998-405C-A0B195C89864}"/>
              </a:ext>
            </a:extLst>
          </p:cNvPr>
          <p:cNvSpPr>
            <a:spLocks noChangeArrowheads="1"/>
          </p:cNvSpPr>
          <p:nvPr/>
        </p:nvSpPr>
        <p:spPr bwMode="auto">
          <a:xfrm>
            <a:off x="10891838" y="14779625"/>
            <a:ext cx="11761787" cy="14254163"/>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04" name="Text Box 132">
            <a:extLst>
              <a:ext uri="{FF2B5EF4-FFF2-40B4-BE49-F238E27FC236}">
                <a16:creationId xmlns:a16="http://schemas.microsoft.com/office/drawing/2014/main" id="{FDBCA14A-54CA-5BEB-DF26-711C2D1032E7}"/>
              </a:ext>
            </a:extLst>
          </p:cNvPr>
          <p:cNvSpPr txBox="1">
            <a:spLocks noChangeArrowheads="1"/>
          </p:cNvSpPr>
          <p:nvPr/>
        </p:nvSpPr>
        <p:spPr bwMode="auto">
          <a:xfrm>
            <a:off x="1482725" y="7673975"/>
            <a:ext cx="7945438" cy="116076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lstStyle>
            <a:lvl1pPr defTabSz="7461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7461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7461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7461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7461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r>
              <a:rPr lang="pt-BR" altLang="en-US" sz="2400" dirty="0"/>
              <a:t>Este relatório consiste na representação e documentação do decorrer do Estágio Profissional, realizado como parte integrante e conclusiva da Licenciatura em Engenharia informática pela Escola Superior de Tecnologia e Gestão do Instituto Politécnico de Beja. O Estágio Profissional desenvolveu-se na Optiply, em Évora, no ano letivo de 2021/2022, tendo como objetivo favorecer a integração e consolidação, no contexto da pratica, os conhecimentos teóricos adquiridos durante o decorrer da Licenciatura. O objetivo primordial do estágio seria o de integração no mundo do trabalho. A ideia de se estagiar na Optiply veio no sentido de propiciar ao estudante um primeiro contacto com a área do desenvolvimento em Backend, e a possibilidade de se desenvolver pessoalmente num ambiente de trabalho que seja compatível com o que se pretende fazer. As atividades foram desenvolvidas tendo sempre em conta os objetivos inicialmente delineados e que se propôs atingir para a função do estagiário, que foram: treino inicial via cursos do Udemy, o desenvolvimento de um projeto, planificação e implementação do mesmo. Este referido projeto foi um projeto de desenvolvimento de Backend, que foi desenvolvido em Java, utilizando o framework Micronaut, ligado a uma base de dados Postgres, e que foi desenvolvido num ambiente de desenvolvimento local usando containers Docker. A aprendizagem durante o estágio foi efetiva e percetível, na medida em que se desenvolveram diversas atividades que proporcionaram a aquisição e o desenvolvimento de diferentes competências técnicas e organizacionais. </a:t>
            </a:r>
            <a:endParaRPr lang="pt-PT" altLang="en-US" sz="2400" dirty="0"/>
          </a:p>
        </p:txBody>
      </p:sp>
      <p:sp>
        <p:nvSpPr>
          <p:cNvPr id="3205" name="Text Box 133">
            <a:extLst>
              <a:ext uri="{FF2B5EF4-FFF2-40B4-BE49-F238E27FC236}">
                <a16:creationId xmlns:a16="http://schemas.microsoft.com/office/drawing/2014/main" id="{CE735054-BBC2-C9F4-0554-23F801C2BFC0}"/>
              </a:ext>
            </a:extLst>
          </p:cNvPr>
          <p:cNvSpPr txBox="1">
            <a:spLocks noChangeArrowheads="1"/>
          </p:cNvSpPr>
          <p:nvPr/>
        </p:nvSpPr>
        <p:spPr bwMode="auto">
          <a:xfrm>
            <a:off x="1353344" y="19972139"/>
            <a:ext cx="8135938" cy="5127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lstStyle>
            <a:lvl1pPr defTabSz="7461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7461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7461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7461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7461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spcAft>
                <a:spcPct val="30000"/>
              </a:spcAft>
              <a:buClr>
                <a:srgbClr val="FF0000"/>
              </a:buClr>
              <a:buFont typeface="Symbol" panose="05050102010706020507" pitchFamily="18" charset="2"/>
              <a:buNone/>
            </a:pPr>
            <a:r>
              <a:rPr lang="pt-BR" altLang="en-US" sz="2400" dirty="0">
                <a:effectLst>
                  <a:outerShdw blurRad="38100" dist="38100" dir="2700000" algn="tl">
                    <a:srgbClr val="C0C0C0"/>
                  </a:outerShdw>
                </a:effectLst>
              </a:rPr>
              <a:t>O meu papel como estagiário foi um de treino para desenvolvimento em backend com um pequeno projeto, um microserviço que realiza a gestão de especificações de lojas online. Este projeto envolveu variadas tecnologias e paradigmas de trabalho e de programação, os quais passam por diversas etapas de desenvolvimento, testes e documentação, mas no que toca à gestão e organização de projeto foi de escolha livre, ou seja, eu geria o meu tempo e o projeto à minha vontade sem vigilância ou controlo. O qual, admitindo a verdade, não geri o meu tempo de qualquer forma, apenas os objetivos de projeto em sí, num estilo primitivo de Kanban.</a:t>
            </a:r>
            <a:endParaRPr lang="pt-PT" altLang="en-US" sz="2400" dirty="0"/>
          </a:p>
        </p:txBody>
      </p:sp>
      <p:sp>
        <p:nvSpPr>
          <p:cNvPr id="3206" name="Rectangle 134">
            <a:extLst>
              <a:ext uri="{FF2B5EF4-FFF2-40B4-BE49-F238E27FC236}">
                <a16:creationId xmlns:a16="http://schemas.microsoft.com/office/drawing/2014/main" id="{B2660A5B-9C6C-3E40-FA24-A97A22EAB809}"/>
              </a:ext>
            </a:extLst>
          </p:cNvPr>
          <p:cNvSpPr>
            <a:spLocks noChangeArrowheads="1"/>
          </p:cNvSpPr>
          <p:nvPr/>
        </p:nvSpPr>
        <p:spPr bwMode="auto">
          <a:xfrm>
            <a:off x="23666450" y="23636288"/>
            <a:ext cx="18116550" cy="5365750"/>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07" name="Text Box 135">
            <a:extLst>
              <a:ext uri="{FF2B5EF4-FFF2-40B4-BE49-F238E27FC236}">
                <a16:creationId xmlns:a16="http://schemas.microsoft.com/office/drawing/2014/main" id="{B8204DB7-8463-1306-7F24-817A4F253DFE}"/>
              </a:ext>
            </a:extLst>
          </p:cNvPr>
          <p:cNvSpPr txBox="1">
            <a:spLocks noChangeArrowheads="1"/>
          </p:cNvSpPr>
          <p:nvPr/>
        </p:nvSpPr>
        <p:spPr bwMode="auto">
          <a:xfrm>
            <a:off x="23996650" y="23852188"/>
            <a:ext cx="4103688" cy="101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r>
              <a:rPr lang="pt-PT" altLang="en-US" sz="6000" b="1">
                <a:effectLst>
                  <a:outerShdw blurRad="38100" dist="38100" dir="2700000" algn="tl">
                    <a:srgbClr val="C0C0C0"/>
                  </a:outerShdw>
                </a:effectLst>
              </a:rPr>
              <a:t>Conclusão</a:t>
            </a:r>
          </a:p>
        </p:txBody>
      </p:sp>
      <p:sp>
        <p:nvSpPr>
          <p:cNvPr id="3208" name="Text Box 136">
            <a:extLst>
              <a:ext uri="{FF2B5EF4-FFF2-40B4-BE49-F238E27FC236}">
                <a16:creationId xmlns:a16="http://schemas.microsoft.com/office/drawing/2014/main" id="{7168BEFF-A5FA-6DAF-03F3-1F8FDF9B665E}"/>
              </a:ext>
            </a:extLst>
          </p:cNvPr>
          <p:cNvSpPr txBox="1">
            <a:spLocks noChangeArrowheads="1"/>
          </p:cNvSpPr>
          <p:nvPr/>
        </p:nvSpPr>
        <p:spPr bwMode="auto">
          <a:xfrm>
            <a:off x="23985538" y="24933275"/>
            <a:ext cx="17262475"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spAutoFit/>
          </a:bodyPr>
          <a:lstStyle>
            <a:lvl1pPr defTabSz="7461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7461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7461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7461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7461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r>
              <a:rPr lang="pt-PT" altLang="en-US" sz="2400"/>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a:p>
            <a:pPr algn="just"/>
            <a:r>
              <a:rPr lang="pt-PT" altLang="en-US" sz="2400"/>
              <a:t>Texto ou imagens Texto ou imagens Texto ou imagens Texto ou imagens Texto ou imagens Texto ou imagens Texto ou imagens</a:t>
            </a:r>
          </a:p>
        </p:txBody>
      </p:sp>
      <p:sp>
        <p:nvSpPr>
          <p:cNvPr id="3211" name="Text Box 139">
            <a:extLst>
              <a:ext uri="{FF2B5EF4-FFF2-40B4-BE49-F238E27FC236}">
                <a16:creationId xmlns:a16="http://schemas.microsoft.com/office/drawing/2014/main" id="{F2E66D91-CF70-50C9-ED03-B80283C0E09A}"/>
              </a:ext>
            </a:extLst>
          </p:cNvPr>
          <p:cNvSpPr txBox="1">
            <a:spLocks noChangeArrowheads="1"/>
          </p:cNvSpPr>
          <p:nvPr/>
        </p:nvSpPr>
        <p:spPr bwMode="auto">
          <a:xfrm>
            <a:off x="11451779" y="21507407"/>
            <a:ext cx="4408487" cy="3830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spAutoFit/>
          </a:bodyPr>
          <a:lstStyle>
            <a:lvl1pPr defTabSz="746125">
              <a:defRPr>
                <a:solidFill>
                  <a:schemeClr val="tx1"/>
                </a:solidFill>
                <a:latin typeface="Arial" charset="0"/>
                <a:ea typeface="ＭＳ Ｐゴシック" charset="0"/>
              </a:defRPr>
            </a:lvl1pPr>
            <a:lvl2pPr marL="373063" defTabSz="746125">
              <a:defRPr>
                <a:solidFill>
                  <a:schemeClr val="tx1"/>
                </a:solidFill>
                <a:latin typeface="Arial" charset="0"/>
                <a:ea typeface="ＭＳ Ｐゴシック" charset="0"/>
              </a:defRPr>
            </a:lvl2pPr>
            <a:lvl3pPr marL="746125" defTabSz="746125">
              <a:defRPr>
                <a:solidFill>
                  <a:schemeClr val="tx1"/>
                </a:solidFill>
                <a:latin typeface="Arial" charset="0"/>
                <a:ea typeface="ＭＳ Ｐゴシック" charset="0"/>
              </a:defRPr>
            </a:lvl3pPr>
            <a:lvl4pPr marL="1119188" defTabSz="746125">
              <a:defRPr>
                <a:solidFill>
                  <a:schemeClr val="tx1"/>
                </a:solidFill>
                <a:latin typeface="Arial" charset="0"/>
                <a:ea typeface="ＭＳ Ｐゴシック" charset="0"/>
              </a:defRPr>
            </a:lvl4pPr>
            <a:lvl5pPr marL="1492250" defTabSz="746125">
              <a:defRPr>
                <a:solidFill>
                  <a:schemeClr val="tx1"/>
                </a:solidFill>
                <a:latin typeface="Arial" charset="0"/>
                <a:ea typeface="ＭＳ Ｐゴシック" charset="0"/>
              </a:defRPr>
            </a:lvl5pPr>
            <a:lvl6pPr marL="1949450" defTabSz="746125" fontAlgn="base">
              <a:spcBef>
                <a:spcPct val="0"/>
              </a:spcBef>
              <a:spcAft>
                <a:spcPct val="0"/>
              </a:spcAft>
              <a:defRPr>
                <a:solidFill>
                  <a:schemeClr val="tx1"/>
                </a:solidFill>
                <a:latin typeface="Arial" charset="0"/>
                <a:ea typeface="ＭＳ Ｐゴシック" charset="0"/>
              </a:defRPr>
            </a:lvl6pPr>
            <a:lvl7pPr marL="2406650" defTabSz="746125" fontAlgn="base">
              <a:spcBef>
                <a:spcPct val="0"/>
              </a:spcBef>
              <a:spcAft>
                <a:spcPct val="0"/>
              </a:spcAft>
              <a:defRPr>
                <a:solidFill>
                  <a:schemeClr val="tx1"/>
                </a:solidFill>
                <a:latin typeface="Arial" charset="0"/>
                <a:ea typeface="ＭＳ Ｐゴシック" charset="0"/>
              </a:defRPr>
            </a:lvl7pPr>
            <a:lvl8pPr marL="2863850" defTabSz="746125" fontAlgn="base">
              <a:spcBef>
                <a:spcPct val="0"/>
              </a:spcBef>
              <a:spcAft>
                <a:spcPct val="0"/>
              </a:spcAft>
              <a:defRPr>
                <a:solidFill>
                  <a:schemeClr val="tx1"/>
                </a:solidFill>
                <a:latin typeface="Arial" charset="0"/>
                <a:ea typeface="ＭＳ Ｐゴシック" charset="0"/>
              </a:defRPr>
            </a:lvl8pPr>
            <a:lvl9pPr marL="3321050" defTabSz="746125" fontAlgn="base">
              <a:spcBef>
                <a:spcPct val="0"/>
              </a:spcBef>
              <a:spcAft>
                <a:spcPct val="0"/>
              </a:spcAft>
              <a:defRPr>
                <a:solidFill>
                  <a:schemeClr val="tx1"/>
                </a:solidFill>
                <a:latin typeface="Arial" charset="0"/>
                <a:ea typeface="ＭＳ Ｐゴシック" charset="0"/>
              </a:defRPr>
            </a:lvl9pPr>
          </a:lstStyle>
          <a:p>
            <a:pPr eaLnBrk="0" hangingPunct="0">
              <a:defRPr/>
            </a:pPr>
            <a:r>
              <a:rPr lang="pt-PT" sz="2000" dirty="0"/>
              <a:t>Figura 2: Software usado no estágio</a:t>
            </a:r>
          </a:p>
        </p:txBody>
      </p:sp>
      <p:sp>
        <p:nvSpPr>
          <p:cNvPr id="3217" name="Rectangle 145">
            <a:extLst>
              <a:ext uri="{FF2B5EF4-FFF2-40B4-BE49-F238E27FC236}">
                <a16:creationId xmlns:a16="http://schemas.microsoft.com/office/drawing/2014/main" id="{42655862-CEDA-0799-EFF8-DB1990576FB6}"/>
              </a:ext>
            </a:extLst>
          </p:cNvPr>
          <p:cNvSpPr>
            <a:spLocks noChangeArrowheads="1"/>
          </p:cNvSpPr>
          <p:nvPr/>
        </p:nvSpPr>
        <p:spPr bwMode="auto">
          <a:xfrm>
            <a:off x="23674388" y="5851525"/>
            <a:ext cx="18108612" cy="17262475"/>
          </a:xfrm>
          <a:prstGeom prst="rect">
            <a:avLst/>
          </a:prstGeom>
          <a:noFill/>
          <a:ln w="76200">
            <a:solidFill>
              <a:srgbClr val="326598"/>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19" name="Text Box 147">
            <a:extLst>
              <a:ext uri="{FF2B5EF4-FFF2-40B4-BE49-F238E27FC236}">
                <a16:creationId xmlns:a16="http://schemas.microsoft.com/office/drawing/2014/main" id="{BBEC1221-C25D-399E-6058-873208510B3F}"/>
              </a:ext>
            </a:extLst>
          </p:cNvPr>
          <p:cNvSpPr txBox="1">
            <a:spLocks noChangeArrowheads="1"/>
          </p:cNvSpPr>
          <p:nvPr/>
        </p:nvSpPr>
        <p:spPr bwMode="auto">
          <a:xfrm>
            <a:off x="23991888" y="7794625"/>
            <a:ext cx="17359312" cy="14746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 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endParaRPr lang="pt-PT" altLang="en-US" sz="2400">
              <a:effectLst>
                <a:outerShdw blurRad="38100" dist="38100" dir="2700000" algn="tl">
                  <a:srgbClr val="C0C0C0"/>
                </a:outerShdw>
              </a:effectLst>
            </a:endParaRPr>
          </a:p>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r>
              <a:rPr lang="pt-PT" altLang="en-US" sz="2400">
                <a:effectLst>
                  <a:outerShdw blurRad="38100" dist="38100" dir="2700000" algn="tl">
                    <a:srgbClr val="C0C0C0"/>
                  </a:outerShdw>
                </a:effectLst>
              </a:rPr>
              <a:t>Texto ou imagens</a:t>
            </a:r>
            <a:r>
              <a:rPr lang="pt-PT" altLang="en-US" sz="2400"/>
              <a:t> </a:t>
            </a:r>
            <a:endParaRPr lang="pt-PT" altLang="en-US" sz="2400">
              <a:effectLst>
                <a:outerShdw blurRad="38100" dist="38100" dir="2700000" algn="tl">
                  <a:srgbClr val="C0C0C0"/>
                </a:outerShdw>
              </a:effectLst>
            </a:endParaRPr>
          </a:p>
          <a:p>
            <a:pPr algn="just">
              <a:spcAft>
                <a:spcPct val="30000"/>
              </a:spcAft>
              <a:buClr>
                <a:srgbClr val="FF0000"/>
              </a:buClr>
              <a:buSzPct val="150000"/>
              <a:buFont typeface="Symbol" panose="05050102010706020507" pitchFamily="18" charset="2"/>
              <a:buNone/>
            </a:pPr>
            <a:endParaRPr lang="pt-PT" altLang="en-US" sz="2400">
              <a:effectLst>
                <a:outerShdw blurRad="38100" dist="38100" dir="2700000" algn="tl">
                  <a:srgbClr val="C0C0C0"/>
                </a:outerShdw>
              </a:effectLst>
            </a:endParaRPr>
          </a:p>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a:p>
            <a:pPr algn="just">
              <a:spcAft>
                <a:spcPct val="30000"/>
              </a:spcAft>
              <a:buClr>
                <a:srgbClr val="FF0000"/>
              </a:buClr>
              <a:buSzPct val="150000"/>
              <a:buFont typeface="Symbol" panose="05050102010706020507" pitchFamily="18" charset="2"/>
              <a:buNone/>
            </a:pPr>
            <a:endParaRPr lang="pt-PT" altLang="en-US" sz="2400">
              <a:effectLst>
                <a:outerShdw blurRad="38100" dist="38100" dir="2700000" algn="tl">
                  <a:srgbClr val="C0C0C0"/>
                </a:outerShdw>
              </a:effectLst>
            </a:endParaRPr>
          </a:p>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a:p>
            <a:pPr algn="just">
              <a:spcAft>
                <a:spcPct val="30000"/>
              </a:spcAft>
              <a:buClr>
                <a:srgbClr val="FF0000"/>
              </a:buClr>
              <a:buSzPct val="150000"/>
              <a:buFont typeface="Symbol" panose="05050102010706020507" pitchFamily="18" charset="2"/>
              <a:buNone/>
            </a:pPr>
            <a:r>
              <a:rPr lang="pt-PT" altLang="en-US" sz="2400">
                <a:effectLst>
                  <a:outerShdw blurRad="38100" dist="38100" dir="2700000" algn="tl">
                    <a:srgbClr val="C0C0C0"/>
                  </a:outerShdw>
                </a:effectLst>
              </a:rPr>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a:t>
            </a:r>
          </a:p>
        </p:txBody>
      </p:sp>
      <p:sp>
        <p:nvSpPr>
          <p:cNvPr id="3494" name="Text Box 422">
            <a:extLst>
              <a:ext uri="{FF2B5EF4-FFF2-40B4-BE49-F238E27FC236}">
                <a16:creationId xmlns:a16="http://schemas.microsoft.com/office/drawing/2014/main" id="{8A8C831A-0956-1800-12F2-3C4A35634AE4}"/>
              </a:ext>
            </a:extLst>
          </p:cNvPr>
          <p:cNvSpPr txBox="1">
            <a:spLocks noChangeArrowheads="1"/>
          </p:cNvSpPr>
          <p:nvPr/>
        </p:nvSpPr>
        <p:spPr bwMode="auto">
          <a:xfrm>
            <a:off x="24212550" y="6283325"/>
            <a:ext cx="2417763" cy="989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spcAft>
                <a:spcPct val="30000"/>
              </a:spcAft>
            </a:pPr>
            <a:r>
              <a:rPr lang="pt-PT" altLang="en-US" sz="5800" b="1">
                <a:effectLst>
                  <a:outerShdw blurRad="38100" dist="38100" dir="2700000" algn="tl">
                    <a:srgbClr val="C0C0C0"/>
                  </a:outerShdw>
                </a:effectLst>
              </a:rPr>
              <a:t>Título </a:t>
            </a:r>
          </a:p>
        </p:txBody>
      </p:sp>
      <p:sp>
        <p:nvSpPr>
          <p:cNvPr id="3495" name="Text Box 423">
            <a:extLst>
              <a:ext uri="{FF2B5EF4-FFF2-40B4-BE49-F238E27FC236}">
                <a16:creationId xmlns:a16="http://schemas.microsoft.com/office/drawing/2014/main" id="{E41B393E-2D63-B8FC-E0CF-0031E9121177}"/>
              </a:ext>
            </a:extLst>
          </p:cNvPr>
          <p:cNvSpPr txBox="1">
            <a:spLocks noChangeArrowheads="1"/>
          </p:cNvSpPr>
          <p:nvPr/>
        </p:nvSpPr>
        <p:spPr bwMode="auto">
          <a:xfrm>
            <a:off x="11464925" y="23932818"/>
            <a:ext cx="10514012" cy="408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spAutoFit/>
          </a:bodyPr>
          <a:lstStyle>
            <a:lvl1pPr defTabSz="7461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7461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7461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7461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7461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7461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lgn="just"/>
            <a:r>
              <a:rPr lang="pt-PT" altLang="en-US" sz="2400" dirty="0"/>
              <a:t>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 Texto ou imagens</a:t>
            </a:r>
          </a:p>
        </p:txBody>
      </p:sp>
      <p:sp>
        <p:nvSpPr>
          <p:cNvPr id="3496" name="Text Box 424">
            <a:extLst>
              <a:ext uri="{FF2B5EF4-FFF2-40B4-BE49-F238E27FC236}">
                <a16:creationId xmlns:a16="http://schemas.microsoft.com/office/drawing/2014/main" id="{98775074-8231-AA41-03D6-EFD9C63F8F70}"/>
              </a:ext>
            </a:extLst>
          </p:cNvPr>
          <p:cNvSpPr txBox="1">
            <a:spLocks noChangeArrowheads="1"/>
          </p:cNvSpPr>
          <p:nvPr/>
        </p:nvSpPr>
        <p:spPr bwMode="auto">
          <a:xfrm>
            <a:off x="11682413" y="6427788"/>
            <a:ext cx="2417762" cy="989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5168" tIns="52584" rIns="105168" bIns="52584">
            <a:spAutoFit/>
          </a:bodyPr>
          <a:lstStyle>
            <a:lvl1pPr defTabSz="885825" eaLnBrk="0" hangingPunct="0">
              <a:defRPr sz="8200">
                <a:solidFill>
                  <a:schemeClr val="tx1"/>
                </a:solidFill>
                <a:latin typeface="Arial" panose="020B0604020202020204" pitchFamily="34" charset="0"/>
                <a:ea typeface="MS PGothic" panose="020B0600070205080204" pitchFamily="34" charset="-128"/>
              </a:defRPr>
            </a:lvl1pPr>
            <a:lvl2pPr marL="742950" indent="-285750" defTabSz="885825" eaLnBrk="0" hangingPunct="0">
              <a:defRPr sz="8200">
                <a:solidFill>
                  <a:schemeClr val="tx1"/>
                </a:solidFill>
                <a:latin typeface="Arial" panose="020B0604020202020204" pitchFamily="34" charset="0"/>
                <a:ea typeface="MS PGothic" panose="020B0600070205080204" pitchFamily="34" charset="-128"/>
              </a:defRPr>
            </a:lvl2pPr>
            <a:lvl3pPr marL="1143000" indent="-228600" defTabSz="885825" eaLnBrk="0" hangingPunct="0">
              <a:defRPr sz="8200">
                <a:solidFill>
                  <a:schemeClr val="tx1"/>
                </a:solidFill>
                <a:latin typeface="Arial" panose="020B0604020202020204" pitchFamily="34" charset="0"/>
                <a:ea typeface="MS PGothic" panose="020B0600070205080204" pitchFamily="34" charset="-128"/>
              </a:defRPr>
            </a:lvl3pPr>
            <a:lvl4pPr marL="1600200" indent="-228600" defTabSz="885825" eaLnBrk="0" hangingPunct="0">
              <a:defRPr sz="8200">
                <a:solidFill>
                  <a:schemeClr val="tx1"/>
                </a:solidFill>
                <a:latin typeface="Arial" panose="020B0604020202020204" pitchFamily="34" charset="0"/>
                <a:ea typeface="MS PGothic" panose="020B0600070205080204" pitchFamily="34" charset="-128"/>
              </a:defRPr>
            </a:lvl4pPr>
            <a:lvl5pPr marL="2057400" indent="-228600" defTabSz="885825"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885825"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a:spcAft>
                <a:spcPct val="30000"/>
              </a:spcAft>
            </a:pPr>
            <a:r>
              <a:rPr lang="pt-PT" altLang="en-US" sz="5800" b="1">
                <a:effectLst>
                  <a:outerShdw blurRad="38100" dist="38100" dir="2700000" algn="tl">
                    <a:srgbClr val="C0C0C0"/>
                  </a:outerShdw>
                </a:effectLst>
              </a:rPr>
              <a:t>Título </a:t>
            </a:r>
          </a:p>
        </p:txBody>
      </p:sp>
      <p:pic>
        <p:nvPicPr>
          <p:cNvPr id="2073" name="Picture 30" descr="LOGO_IPB.png">
            <a:extLst>
              <a:ext uri="{FF2B5EF4-FFF2-40B4-BE49-F238E27FC236}">
                <a16:creationId xmlns:a16="http://schemas.microsoft.com/office/drawing/2014/main" id="{3D93DFB4-3269-0814-5040-FDD99F8D35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1003300"/>
            <a:ext cx="5522913"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3" descr="LOGO_ESTIG.png">
            <a:extLst>
              <a:ext uri="{FF2B5EF4-FFF2-40B4-BE49-F238E27FC236}">
                <a16:creationId xmlns:a16="http://schemas.microsoft.com/office/drawing/2014/main" id="{9C2B2E7C-EEE2-78FB-2524-49E57D27A6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61600" y="1027113"/>
            <a:ext cx="5605463" cy="409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Icon&#10;&#10;Description automatically generated">
            <a:extLst>
              <a:ext uri="{FF2B5EF4-FFF2-40B4-BE49-F238E27FC236}">
                <a16:creationId xmlns:a16="http://schemas.microsoft.com/office/drawing/2014/main" id="{95529B37-065A-6186-D985-581BA7977357}"/>
              </a:ext>
            </a:extLst>
          </p:cNvPr>
          <p:cNvPicPr>
            <a:picLocks noChangeAspect="1"/>
          </p:cNvPicPr>
          <p:nvPr/>
        </p:nvPicPr>
        <p:blipFill>
          <a:blip r:embed="rId4"/>
          <a:stretch>
            <a:fillRect/>
          </a:stretch>
        </p:blipFill>
        <p:spPr>
          <a:xfrm>
            <a:off x="1383742" y="25285119"/>
            <a:ext cx="8125939" cy="2068088"/>
          </a:xfrm>
          <a:prstGeom prst="rect">
            <a:avLst/>
          </a:prstGeom>
        </p:spPr>
      </p:pic>
      <p:sp>
        <p:nvSpPr>
          <p:cNvPr id="30" name="Text Box 139">
            <a:extLst>
              <a:ext uri="{FF2B5EF4-FFF2-40B4-BE49-F238E27FC236}">
                <a16:creationId xmlns:a16="http://schemas.microsoft.com/office/drawing/2014/main" id="{449A95B1-A6F3-A0A9-0B65-A72293B47F9C}"/>
              </a:ext>
            </a:extLst>
          </p:cNvPr>
          <p:cNvSpPr txBox="1">
            <a:spLocks noChangeArrowheads="1"/>
          </p:cNvSpPr>
          <p:nvPr/>
        </p:nvSpPr>
        <p:spPr bwMode="auto">
          <a:xfrm>
            <a:off x="1278236" y="27929470"/>
            <a:ext cx="4408487" cy="3830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4578" tIns="37289" rIns="74578" bIns="37289">
            <a:spAutoFit/>
          </a:bodyPr>
          <a:lstStyle>
            <a:lvl1pPr defTabSz="746125">
              <a:defRPr>
                <a:solidFill>
                  <a:schemeClr val="tx1"/>
                </a:solidFill>
                <a:latin typeface="Arial" charset="0"/>
                <a:ea typeface="ＭＳ Ｐゴシック" charset="0"/>
              </a:defRPr>
            </a:lvl1pPr>
            <a:lvl2pPr marL="373063" defTabSz="746125">
              <a:defRPr>
                <a:solidFill>
                  <a:schemeClr val="tx1"/>
                </a:solidFill>
                <a:latin typeface="Arial" charset="0"/>
                <a:ea typeface="ＭＳ Ｐゴシック" charset="0"/>
              </a:defRPr>
            </a:lvl2pPr>
            <a:lvl3pPr marL="746125" defTabSz="746125">
              <a:defRPr>
                <a:solidFill>
                  <a:schemeClr val="tx1"/>
                </a:solidFill>
                <a:latin typeface="Arial" charset="0"/>
                <a:ea typeface="ＭＳ Ｐゴシック" charset="0"/>
              </a:defRPr>
            </a:lvl3pPr>
            <a:lvl4pPr marL="1119188" defTabSz="746125">
              <a:defRPr>
                <a:solidFill>
                  <a:schemeClr val="tx1"/>
                </a:solidFill>
                <a:latin typeface="Arial" charset="0"/>
                <a:ea typeface="ＭＳ Ｐゴシック" charset="0"/>
              </a:defRPr>
            </a:lvl4pPr>
            <a:lvl5pPr marL="1492250" defTabSz="746125">
              <a:defRPr>
                <a:solidFill>
                  <a:schemeClr val="tx1"/>
                </a:solidFill>
                <a:latin typeface="Arial" charset="0"/>
                <a:ea typeface="ＭＳ Ｐゴシック" charset="0"/>
              </a:defRPr>
            </a:lvl5pPr>
            <a:lvl6pPr marL="1949450" defTabSz="746125" fontAlgn="base">
              <a:spcBef>
                <a:spcPct val="0"/>
              </a:spcBef>
              <a:spcAft>
                <a:spcPct val="0"/>
              </a:spcAft>
              <a:defRPr>
                <a:solidFill>
                  <a:schemeClr val="tx1"/>
                </a:solidFill>
                <a:latin typeface="Arial" charset="0"/>
                <a:ea typeface="ＭＳ Ｐゴシック" charset="0"/>
              </a:defRPr>
            </a:lvl6pPr>
            <a:lvl7pPr marL="2406650" defTabSz="746125" fontAlgn="base">
              <a:spcBef>
                <a:spcPct val="0"/>
              </a:spcBef>
              <a:spcAft>
                <a:spcPct val="0"/>
              </a:spcAft>
              <a:defRPr>
                <a:solidFill>
                  <a:schemeClr val="tx1"/>
                </a:solidFill>
                <a:latin typeface="Arial" charset="0"/>
                <a:ea typeface="ＭＳ Ｐゴシック" charset="0"/>
              </a:defRPr>
            </a:lvl7pPr>
            <a:lvl8pPr marL="2863850" defTabSz="746125" fontAlgn="base">
              <a:spcBef>
                <a:spcPct val="0"/>
              </a:spcBef>
              <a:spcAft>
                <a:spcPct val="0"/>
              </a:spcAft>
              <a:defRPr>
                <a:solidFill>
                  <a:schemeClr val="tx1"/>
                </a:solidFill>
                <a:latin typeface="Arial" charset="0"/>
                <a:ea typeface="ＭＳ Ｐゴシック" charset="0"/>
              </a:defRPr>
            </a:lvl8pPr>
            <a:lvl9pPr marL="3321050" defTabSz="746125" fontAlgn="base">
              <a:spcBef>
                <a:spcPct val="0"/>
              </a:spcBef>
              <a:spcAft>
                <a:spcPct val="0"/>
              </a:spcAft>
              <a:defRPr>
                <a:solidFill>
                  <a:schemeClr val="tx1"/>
                </a:solidFill>
                <a:latin typeface="Arial" charset="0"/>
                <a:ea typeface="ＭＳ Ｐゴシック" charset="0"/>
              </a:defRPr>
            </a:lvl9pPr>
          </a:lstStyle>
          <a:p>
            <a:pPr eaLnBrk="0" hangingPunct="0">
              <a:defRPr/>
            </a:pPr>
            <a:r>
              <a:rPr lang="pt-PT" sz="2000" dirty="0"/>
              <a:t>Figura 1: Logotipo da empresa</a:t>
            </a:r>
          </a:p>
        </p:txBody>
      </p:sp>
      <p:pic>
        <p:nvPicPr>
          <p:cNvPr id="2076" name="Picture 28" descr="Creating a Rest application with Micronaut | by Daniel Dias | Daniel Dias |  Medium">
            <a:extLst>
              <a:ext uri="{FF2B5EF4-FFF2-40B4-BE49-F238E27FC236}">
                <a16:creationId xmlns:a16="http://schemas.microsoft.com/office/drawing/2014/main" id="{F84FA6E2-A546-5D86-45F8-25D4A5848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1381" y="14942890"/>
            <a:ext cx="11374018" cy="6224587"/>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PostgreSQL – Wikipédia, a enciclopédia livre">
            <a:extLst>
              <a:ext uri="{FF2B5EF4-FFF2-40B4-BE49-F238E27FC236}">
                <a16:creationId xmlns:a16="http://schemas.microsoft.com/office/drawing/2014/main" id="{17109263-B04E-3684-8E41-75BB7986F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7088" y="18678934"/>
            <a:ext cx="3743437" cy="3861979"/>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Java #logo | Java programming, Top programming languages, Machine learning  projects">
            <a:extLst>
              <a:ext uri="{FF2B5EF4-FFF2-40B4-BE49-F238E27FC236}">
                <a16:creationId xmlns:a16="http://schemas.microsoft.com/office/drawing/2014/main" id="{8CCEECA6-3A59-F40E-D30F-6D50EBEE25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6426" y="18677148"/>
            <a:ext cx="1620203" cy="214853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a:extLst>
              <a:ext uri="{FF2B5EF4-FFF2-40B4-BE49-F238E27FC236}">
                <a16:creationId xmlns:a16="http://schemas.microsoft.com/office/drawing/2014/main" id="{F2892687-92E1-6691-E63A-D4718693D7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87017" y="19587790"/>
            <a:ext cx="4171949" cy="1457325"/>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a:extLst>
              <a:ext uri="{FF2B5EF4-FFF2-40B4-BE49-F238E27FC236}">
                <a16:creationId xmlns:a16="http://schemas.microsoft.com/office/drawing/2014/main" id="{81014FEE-F7D0-911F-B4F3-EAF261735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7041" y="14973782"/>
            <a:ext cx="5804836" cy="13809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4">
            <a:extLst>
              <a:ext uri="{FF2B5EF4-FFF2-40B4-BE49-F238E27FC236}">
                <a16:creationId xmlns:a16="http://schemas.microsoft.com/office/drawing/2014/main" id="{A6679812-9697-7BB9-5BF2-4474E1769A3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41902"/>
          <a:stretch/>
        </p:blipFill>
        <p:spPr bwMode="auto">
          <a:xfrm>
            <a:off x="14201663" y="16322344"/>
            <a:ext cx="2600214" cy="1436336"/>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ORA-01031: insufficient privileges">
            <a:extLst>
              <a:ext uri="{FF2B5EF4-FFF2-40B4-BE49-F238E27FC236}">
                <a16:creationId xmlns:a16="http://schemas.microsoft.com/office/drawing/2014/main" id="{02494B70-15AD-63FA-895E-D781B05541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55481" y="18468129"/>
            <a:ext cx="2148530" cy="2148530"/>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Reactor · GitHub">
            <a:extLst>
              <a:ext uri="{FF2B5EF4-FFF2-40B4-BE49-F238E27FC236}">
                <a16:creationId xmlns:a16="http://schemas.microsoft.com/office/drawing/2014/main" id="{47B69139-E027-594A-0FD3-CB3499FB7D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24289" y="15187861"/>
            <a:ext cx="2616941" cy="2616941"/>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ReactiveX Logo PNG Vector (SVG) Free Download">
            <a:extLst>
              <a:ext uri="{FF2B5EF4-FFF2-40B4-BE49-F238E27FC236}">
                <a16:creationId xmlns:a16="http://schemas.microsoft.com/office/drawing/2014/main" id="{EDA7B31C-2710-F908-B4FF-D5751DAF26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69771" y="16049927"/>
            <a:ext cx="1303362" cy="1255572"/>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MongoDB logo | Infinapps">
            <a:extLst>
              <a:ext uri="{FF2B5EF4-FFF2-40B4-BE49-F238E27FC236}">
                <a16:creationId xmlns:a16="http://schemas.microsoft.com/office/drawing/2014/main" id="{0AF6AA7D-5F2C-920F-5CCF-BB889507A31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82048" y="15784471"/>
            <a:ext cx="1651266" cy="193514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a:extLst>
              <a:ext uri="{FF2B5EF4-FFF2-40B4-BE49-F238E27FC236}">
                <a16:creationId xmlns:a16="http://schemas.microsoft.com/office/drawing/2014/main" id="{E82E8FC6-CB16-374F-56F0-3940917D80A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428990" y="15187861"/>
            <a:ext cx="2585863" cy="665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US" sz="82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US" sz="82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76</TotalTime>
  <Words>1591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MS PGothic</vt:lpstr>
      <vt:lpstr>Calibri</vt:lpstr>
      <vt:lpstr>Arial Black</vt:lpstr>
      <vt:lpstr>Times New Roman</vt:lpstr>
      <vt:lpstr>Symbol</vt:lpstr>
      <vt:lpstr>Modelo de apresentação predefinido</vt:lpstr>
      <vt:lpstr>PowerPoint Presentation</vt:lpstr>
    </vt:vector>
  </TitlesOfParts>
  <Company>Escola Superior de Tecnologia e Gestão, Instituto Politécnico de Beja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subject>Poster sobre projecto desenvolvido</dc:subject>
  <dc:creator/>
  <cp:lastModifiedBy>Gonçalo Amaro</cp:lastModifiedBy>
  <cp:revision>10</cp:revision>
  <dcterms:created xsi:type="dcterms:W3CDTF">2007-02-01T20:27:23Z</dcterms:created>
  <dcterms:modified xsi:type="dcterms:W3CDTF">2022-07-04T21:22:41Z</dcterms:modified>
</cp:coreProperties>
</file>