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2" r:id="rId2"/>
    <p:sldId id="497" r:id="rId3"/>
    <p:sldId id="502" r:id="rId4"/>
    <p:sldId id="503" r:id="rId5"/>
    <p:sldId id="495" r:id="rId6"/>
    <p:sldId id="505" r:id="rId7"/>
    <p:sldId id="504" r:id="rId8"/>
    <p:sldId id="259" r:id="rId9"/>
    <p:sldId id="260" r:id="rId10"/>
    <p:sldId id="272" r:id="rId11"/>
    <p:sldId id="273" r:id="rId12"/>
    <p:sldId id="278" r:id="rId13"/>
    <p:sldId id="275" r:id="rId14"/>
    <p:sldId id="276" r:id="rId15"/>
    <p:sldId id="277" r:id="rId16"/>
    <p:sldId id="274" r:id="rId17"/>
    <p:sldId id="264" r:id="rId18"/>
    <p:sldId id="500" r:id="rId19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" initials="J" lastIdx="1" clrIdx="0">
    <p:extLst>
      <p:ext uri="{19B8F6BF-5375-455C-9EA6-DF929625EA0E}">
        <p15:presenceInfo xmlns:p15="http://schemas.microsoft.com/office/powerpoint/2012/main" userId="Ji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5FF"/>
    <a:srgbClr val="FF9933"/>
    <a:srgbClr val="9EFCC9"/>
    <a:srgbClr val="F2D2D2"/>
    <a:srgbClr val="ABF39F"/>
    <a:srgbClr val="35DB80"/>
    <a:srgbClr val="9BE5FF"/>
    <a:srgbClr val="948A54"/>
    <a:srgbClr val="D0D9E8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3496" autoAdjust="0"/>
  </p:normalViewPr>
  <p:slideViewPr>
    <p:cSldViewPr>
      <p:cViewPr varScale="1">
        <p:scale>
          <a:sx n="68" d="100"/>
          <a:sy n="68" d="100"/>
        </p:scale>
        <p:origin x="137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u lin" userId="d9a900e1478345cd" providerId="LiveId" clId="{1F66E3C3-2E57-4672-A477-16EF84C90A82}"/>
    <pc:docChg chg="undo custSel addSld delSld modSld sldOrd">
      <pc:chgData name="shou lin" userId="d9a900e1478345cd" providerId="LiveId" clId="{1F66E3C3-2E57-4672-A477-16EF84C90A82}" dt="2022-03-07T02:12:53.068" v="352" actId="1076"/>
      <pc:docMkLst>
        <pc:docMk/>
      </pc:docMkLst>
      <pc:sldChg chg="delSp modSp add">
        <pc:chgData name="shou lin" userId="d9a900e1478345cd" providerId="LiveId" clId="{1F66E3C3-2E57-4672-A477-16EF84C90A82}" dt="2022-03-04T13:01:22.048" v="203" actId="1076"/>
        <pc:sldMkLst>
          <pc:docMk/>
          <pc:sldMk cId="0" sldId="259"/>
        </pc:sldMkLst>
        <pc:spChg chg="del">
          <ac:chgData name="shou lin" userId="d9a900e1478345cd" providerId="LiveId" clId="{1F66E3C3-2E57-4672-A477-16EF84C90A82}" dt="2022-03-04T12:56:28.205" v="146" actId="478"/>
          <ac:spMkLst>
            <pc:docMk/>
            <pc:sldMk cId="0" sldId="259"/>
            <ac:spMk id="12291" creationId="{3245CD1A-140B-443A-BC6A-5729B89578EA}"/>
          </ac:spMkLst>
        </pc:spChg>
        <pc:spChg chg="del">
          <ac:chgData name="shou lin" userId="d9a900e1478345cd" providerId="LiveId" clId="{1F66E3C3-2E57-4672-A477-16EF84C90A82}" dt="2022-03-04T12:56:28.205" v="146" actId="478"/>
          <ac:spMkLst>
            <pc:docMk/>
            <pc:sldMk cId="0" sldId="259"/>
            <ac:spMk id="12292" creationId="{C5668FF5-371D-4F36-91F1-567090A23972}"/>
          </ac:spMkLst>
        </pc:spChg>
        <pc:picChg chg="mod">
          <ac:chgData name="shou lin" userId="d9a900e1478345cd" providerId="LiveId" clId="{1F66E3C3-2E57-4672-A477-16EF84C90A82}" dt="2022-03-04T13:01:22.048" v="203" actId="1076"/>
          <ac:picMkLst>
            <pc:docMk/>
            <pc:sldMk cId="0" sldId="259"/>
            <ac:picMk id="12293" creationId="{1CEE70C9-3B70-4077-81E9-844DE97137CD}"/>
          </ac:picMkLst>
        </pc:picChg>
      </pc:sldChg>
      <pc:sldChg chg="delSp add">
        <pc:chgData name="shou lin" userId="d9a900e1478345cd" providerId="LiveId" clId="{1F66E3C3-2E57-4672-A477-16EF84C90A82}" dt="2022-03-04T12:56:23.507" v="145" actId="478"/>
        <pc:sldMkLst>
          <pc:docMk/>
          <pc:sldMk cId="0" sldId="260"/>
        </pc:sldMkLst>
        <pc:spChg chg="del">
          <ac:chgData name="shou lin" userId="d9a900e1478345cd" providerId="LiveId" clId="{1F66E3C3-2E57-4672-A477-16EF84C90A82}" dt="2022-03-04T12:56:23.507" v="145" actId="478"/>
          <ac:spMkLst>
            <pc:docMk/>
            <pc:sldMk cId="0" sldId="260"/>
            <ac:spMk id="13315" creationId="{FDDCA89C-7C9F-4ADF-9381-171D7841C7F9}"/>
          </ac:spMkLst>
        </pc:spChg>
        <pc:spChg chg="del">
          <ac:chgData name="shou lin" userId="d9a900e1478345cd" providerId="LiveId" clId="{1F66E3C3-2E57-4672-A477-16EF84C90A82}" dt="2022-03-04T12:56:23.507" v="145" actId="478"/>
          <ac:spMkLst>
            <pc:docMk/>
            <pc:sldMk cId="0" sldId="260"/>
            <ac:spMk id="13316" creationId="{D102119E-6FFA-40E2-A3F3-49B11BD84C6E}"/>
          </ac:spMkLst>
        </pc:spChg>
      </pc:sldChg>
      <pc:sldChg chg="delSp add del">
        <pc:chgData name="shou lin" userId="d9a900e1478345cd" providerId="LiveId" clId="{1F66E3C3-2E57-4672-A477-16EF84C90A82}" dt="2022-03-04T12:49:18.827" v="2" actId="2696"/>
        <pc:sldMkLst>
          <pc:docMk/>
          <pc:sldMk cId="0" sldId="262"/>
        </pc:sldMkLst>
        <pc:spChg chg="del">
          <ac:chgData name="shou lin" userId="d9a900e1478345cd" providerId="LiveId" clId="{1F66E3C3-2E57-4672-A477-16EF84C90A82}" dt="2022-03-04T12:49:13.484" v="1" actId="478"/>
          <ac:spMkLst>
            <pc:docMk/>
            <pc:sldMk cId="0" sldId="262"/>
            <ac:spMk id="15362" creationId="{217E84EC-4692-4593-9606-9FAAE0928BE5}"/>
          </ac:spMkLst>
        </pc:spChg>
      </pc:sldChg>
      <pc:sldChg chg="add">
        <pc:chgData name="shou lin" userId="d9a900e1478345cd" providerId="LiveId" clId="{1F66E3C3-2E57-4672-A477-16EF84C90A82}" dt="2022-03-04T12:48:31.700" v="0" actId="22"/>
        <pc:sldMkLst>
          <pc:docMk/>
          <pc:sldMk cId="2434957271" sldId="264"/>
        </pc:sldMkLst>
      </pc:sldChg>
      <pc:sldChg chg="delSp add">
        <pc:chgData name="shou lin" userId="d9a900e1478345cd" providerId="LiveId" clId="{1F66E3C3-2E57-4672-A477-16EF84C90A82}" dt="2022-03-04T12:56:20.435" v="144" actId="478"/>
        <pc:sldMkLst>
          <pc:docMk/>
          <pc:sldMk cId="2769253349" sldId="272"/>
        </pc:sldMkLst>
        <pc:spChg chg="del">
          <ac:chgData name="shou lin" userId="d9a900e1478345cd" providerId="LiveId" clId="{1F66E3C3-2E57-4672-A477-16EF84C90A82}" dt="2022-03-04T12:55:57.605" v="141" actId="478"/>
          <ac:spMkLst>
            <pc:docMk/>
            <pc:sldMk cId="2769253349" sldId="272"/>
            <ac:spMk id="13315" creationId="{FDDCA89C-7C9F-4ADF-9381-171D7841C7F9}"/>
          </ac:spMkLst>
        </pc:spChg>
        <pc:spChg chg="del">
          <ac:chgData name="shou lin" userId="d9a900e1478345cd" providerId="LiveId" clId="{1F66E3C3-2E57-4672-A477-16EF84C90A82}" dt="2022-03-04T12:56:20.435" v="144" actId="478"/>
          <ac:spMkLst>
            <pc:docMk/>
            <pc:sldMk cId="2769253349" sldId="272"/>
            <ac:spMk id="13316" creationId="{D102119E-6FFA-40E2-A3F3-49B11BD84C6E}"/>
          </ac:spMkLst>
        </pc:spChg>
      </pc:sldChg>
      <pc:sldChg chg="delSp modSp add">
        <pc:chgData name="shou lin" userId="d9a900e1478345cd" providerId="LiveId" clId="{1F66E3C3-2E57-4672-A477-16EF84C90A82}" dt="2022-03-04T12:56:18.036" v="143" actId="478"/>
        <pc:sldMkLst>
          <pc:docMk/>
          <pc:sldMk cId="2742623598" sldId="273"/>
        </pc:sldMkLst>
        <pc:spChg chg="mod">
          <ac:chgData name="shou lin" userId="d9a900e1478345cd" providerId="LiveId" clId="{1F66E3C3-2E57-4672-A477-16EF84C90A82}" dt="2022-03-04T12:49:26.553" v="4" actId="27636"/>
          <ac:spMkLst>
            <pc:docMk/>
            <pc:sldMk cId="2742623598" sldId="273"/>
            <ac:spMk id="7" creationId="{C48FD10E-3CA3-4A11-ACAA-9DF34B10F5C5}"/>
          </ac:spMkLst>
        </pc:spChg>
        <pc:spChg chg="del">
          <ac:chgData name="shou lin" userId="d9a900e1478345cd" providerId="LiveId" clId="{1F66E3C3-2E57-4672-A477-16EF84C90A82}" dt="2022-03-04T12:56:15.892" v="142" actId="478"/>
          <ac:spMkLst>
            <pc:docMk/>
            <pc:sldMk cId="2742623598" sldId="273"/>
            <ac:spMk id="13315" creationId="{FDDCA89C-7C9F-4ADF-9381-171D7841C7F9}"/>
          </ac:spMkLst>
        </pc:spChg>
        <pc:spChg chg="del">
          <ac:chgData name="shou lin" userId="d9a900e1478345cd" providerId="LiveId" clId="{1F66E3C3-2E57-4672-A477-16EF84C90A82}" dt="2022-03-04T12:56:18.036" v="143" actId="478"/>
          <ac:spMkLst>
            <pc:docMk/>
            <pc:sldMk cId="2742623598" sldId="273"/>
            <ac:spMk id="13316" creationId="{D102119E-6FFA-40E2-A3F3-49B11BD84C6E}"/>
          </ac:spMkLst>
        </pc:spChg>
      </pc:sldChg>
      <pc:sldChg chg="modSp add">
        <pc:chgData name="shou lin" userId="d9a900e1478345cd" providerId="LiveId" clId="{1F66E3C3-2E57-4672-A477-16EF84C90A82}" dt="2022-03-04T12:58:58.347" v="173" actId="2085"/>
        <pc:sldMkLst>
          <pc:docMk/>
          <pc:sldMk cId="467921185" sldId="274"/>
        </pc:sldMkLst>
        <pc:spChg chg="mod">
          <ac:chgData name="shou lin" userId="d9a900e1478345cd" providerId="LiveId" clId="{1F66E3C3-2E57-4672-A477-16EF84C90A82}" dt="2022-03-04T12:58:53.157" v="172" actId="13822"/>
          <ac:spMkLst>
            <pc:docMk/>
            <pc:sldMk cId="467921185" sldId="274"/>
            <ac:spMk id="59" creationId="{93D1E4C4-2B90-4492-AC63-9CF18BC672BB}"/>
          </ac:spMkLst>
        </pc:spChg>
        <pc:spChg chg="mod">
          <ac:chgData name="shou lin" userId="d9a900e1478345cd" providerId="LiveId" clId="{1F66E3C3-2E57-4672-A477-16EF84C90A82}" dt="2022-03-04T12:58:53.157" v="172" actId="13822"/>
          <ac:spMkLst>
            <pc:docMk/>
            <pc:sldMk cId="467921185" sldId="274"/>
            <ac:spMk id="61" creationId="{C46389C0-5899-4B52-A07D-153AC7FC6375}"/>
          </ac:spMkLst>
        </pc:spChg>
        <pc:spChg chg="mod">
          <ac:chgData name="shou lin" userId="d9a900e1478345cd" providerId="LiveId" clId="{1F66E3C3-2E57-4672-A477-16EF84C90A82}" dt="2022-03-04T12:58:58.347" v="173" actId="2085"/>
          <ac:spMkLst>
            <pc:docMk/>
            <pc:sldMk cId="467921185" sldId="274"/>
            <ac:spMk id="85" creationId="{2F0C8DF5-B454-453F-9472-9192A6CC03B5}"/>
          </ac:spMkLst>
        </pc:spChg>
      </pc:sldChg>
      <pc:sldChg chg="modSp add">
        <pc:chgData name="shou lin" userId="d9a900e1478345cd" providerId="LiveId" clId="{1F66E3C3-2E57-4672-A477-16EF84C90A82}" dt="2022-03-04T12:59:03.428" v="174" actId="2085"/>
        <pc:sldMkLst>
          <pc:docMk/>
          <pc:sldMk cId="43095359" sldId="275"/>
        </pc:sldMkLst>
        <pc:spChg chg="mod">
          <ac:chgData name="shou lin" userId="d9a900e1478345cd" providerId="LiveId" clId="{1F66E3C3-2E57-4672-A477-16EF84C90A82}" dt="2022-03-04T12:59:03.428" v="174" actId="2085"/>
          <ac:spMkLst>
            <pc:docMk/>
            <pc:sldMk cId="43095359" sldId="275"/>
            <ac:spMk id="70" creationId="{CE4F8A49-DD5F-4BD5-B60D-E1D2874F407A}"/>
          </ac:spMkLst>
        </pc:spChg>
      </pc:sldChg>
      <pc:sldChg chg="modSp add">
        <pc:chgData name="shou lin" userId="d9a900e1478345cd" providerId="LiveId" clId="{1F66E3C3-2E57-4672-A477-16EF84C90A82}" dt="2022-03-04T12:57:40.900" v="157" actId="2085"/>
        <pc:sldMkLst>
          <pc:docMk/>
          <pc:sldMk cId="3545010390" sldId="276"/>
        </pc:sldMkLst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8" creationId="{34966701-169E-45B8-AB33-CCD1D36229C8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9" creationId="{770A51E8-C6B9-4549-BE1A-E7576C24F225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0" creationId="{5314A2FA-0EEF-40C6-ADC5-139876451F99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1" creationId="{9860D897-65E5-4377-B745-21E169BEB7E5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2" creationId="{A92E5E88-195C-4D6F-B33E-1E73BF547E1B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7" creationId="{973DCC30-FE23-408B-85AC-A35DF81CB4A3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8" creationId="{3448B36F-4F06-4D87-8554-B8F33A52D906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19" creationId="{3F7546B7-4686-496E-9CEB-1E62E0E80D1D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20" creationId="{D9316B4A-ED01-4E5B-ACE1-C8440F2EDB87}"/>
          </ac:spMkLst>
        </pc:spChg>
        <pc:spChg chg="mod">
          <ac:chgData name="shou lin" userId="d9a900e1478345cd" providerId="LiveId" clId="{1F66E3C3-2E57-4672-A477-16EF84C90A82}" dt="2022-03-04T12:57:40.900" v="157" actId="2085"/>
          <ac:spMkLst>
            <pc:docMk/>
            <pc:sldMk cId="3545010390" sldId="276"/>
            <ac:spMk id="21" creationId="{4C25C195-2B09-44FA-912E-91F920EB5FF7}"/>
          </ac:spMkLst>
        </pc:spChg>
        <pc:spChg chg="mod">
          <ac:chgData name="shou lin" userId="d9a900e1478345cd" providerId="LiveId" clId="{1F66E3C3-2E57-4672-A477-16EF84C90A82}" dt="2022-03-04T12:57:30.944" v="155" actId="2085"/>
          <ac:spMkLst>
            <pc:docMk/>
            <pc:sldMk cId="3545010390" sldId="276"/>
            <ac:spMk id="90" creationId="{3394AF86-0AA2-416A-83BB-3FCBEE94C87E}"/>
          </ac:spMkLst>
        </pc:spChg>
      </pc:sldChg>
      <pc:sldChg chg="modSp add">
        <pc:chgData name="shou lin" userId="d9a900e1478345cd" providerId="LiveId" clId="{1F66E3C3-2E57-4672-A477-16EF84C90A82}" dt="2022-03-04T12:57:24.080" v="154" actId="2085"/>
        <pc:sldMkLst>
          <pc:docMk/>
          <pc:sldMk cId="2779658673" sldId="277"/>
        </pc:sldMkLst>
        <pc:spChg chg="mod">
          <ac:chgData name="shou lin" userId="d9a900e1478345cd" providerId="LiveId" clId="{1F66E3C3-2E57-4672-A477-16EF84C90A82}" dt="2022-03-04T12:57:24.080" v="154" actId="2085"/>
          <ac:spMkLst>
            <pc:docMk/>
            <pc:sldMk cId="2779658673" sldId="277"/>
            <ac:spMk id="58" creationId="{967A8192-E21B-4C31-B72C-51DED247EC9B}"/>
          </ac:spMkLst>
        </pc:spChg>
      </pc:sldChg>
      <pc:sldChg chg="addSp delSp modSp add">
        <pc:chgData name="shou lin" userId="d9a900e1478345cd" providerId="LiveId" clId="{1F66E3C3-2E57-4672-A477-16EF84C90A82}" dt="2022-03-04T12:58:31.881" v="169" actId="14100"/>
        <pc:sldMkLst>
          <pc:docMk/>
          <pc:sldMk cId="4232037082" sldId="278"/>
        </pc:sldMkLst>
        <pc:spChg chg="mod">
          <ac:chgData name="shou lin" userId="d9a900e1478345cd" providerId="LiveId" clId="{1F66E3C3-2E57-4672-A477-16EF84C90A82}" dt="2022-03-04T12:56:41.047" v="147" actId="14100"/>
          <ac:spMkLst>
            <pc:docMk/>
            <pc:sldMk cId="4232037082" sldId="278"/>
            <ac:spMk id="13" creationId="{A17DC8F6-1E3C-44AA-8A0F-BB591EFB7046}"/>
          </ac:spMkLst>
        </pc:spChg>
        <pc:spChg chg="mod">
          <ac:chgData name="shou lin" userId="d9a900e1478345cd" providerId="LiveId" clId="{1F66E3C3-2E57-4672-A477-16EF84C90A82}" dt="2022-03-04T12:58:31.881" v="169" actId="14100"/>
          <ac:spMkLst>
            <pc:docMk/>
            <pc:sldMk cId="4232037082" sldId="278"/>
            <ac:spMk id="18" creationId="{794F8140-B60B-40DE-8522-C0D88A8B154A}"/>
          </ac:spMkLst>
        </pc:spChg>
        <pc:spChg chg="mod">
          <ac:chgData name="shou lin" userId="d9a900e1478345cd" providerId="LiveId" clId="{1F66E3C3-2E57-4672-A477-16EF84C90A82}" dt="2022-03-04T12:58:17.301" v="163" actId="1076"/>
          <ac:spMkLst>
            <pc:docMk/>
            <pc:sldMk cId="4232037082" sldId="278"/>
            <ac:spMk id="22" creationId="{A52FCB25-FFC9-440A-A4A0-2187F39CB0B3}"/>
          </ac:spMkLst>
        </pc:spChg>
        <pc:spChg chg="mod">
          <ac:chgData name="shou lin" userId="d9a900e1478345cd" providerId="LiveId" clId="{1F66E3C3-2E57-4672-A477-16EF84C90A82}" dt="2022-03-04T12:57:03.884" v="152" actId="1076"/>
          <ac:spMkLst>
            <pc:docMk/>
            <pc:sldMk cId="4232037082" sldId="278"/>
            <ac:spMk id="24" creationId="{93CE7F3B-202F-4DFE-B821-142D22676C0B}"/>
          </ac:spMkLst>
        </pc:spChg>
        <pc:spChg chg="mod">
          <ac:chgData name="shou lin" userId="d9a900e1478345cd" providerId="LiveId" clId="{1F66E3C3-2E57-4672-A477-16EF84C90A82}" dt="2022-03-04T12:58:19.522" v="164" actId="1076"/>
          <ac:spMkLst>
            <pc:docMk/>
            <pc:sldMk cId="4232037082" sldId="278"/>
            <ac:spMk id="32" creationId="{288F1B6F-1DA1-47BC-8129-14630A4DDCAA}"/>
          </ac:spMkLst>
        </pc:spChg>
        <pc:spChg chg="mod">
          <ac:chgData name="shou lin" userId="d9a900e1478345cd" providerId="LiveId" clId="{1F66E3C3-2E57-4672-A477-16EF84C90A82}" dt="2022-03-04T12:57:57.126" v="158" actId="2085"/>
          <ac:spMkLst>
            <pc:docMk/>
            <pc:sldMk cId="4232037082" sldId="278"/>
            <ac:spMk id="34" creationId="{B697AB0A-BE90-4BAB-BDE7-4A0F67088785}"/>
          </ac:spMkLst>
        </pc:spChg>
        <pc:spChg chg="mod">
          <ac:chgData name="shou lin" userId="d9a900e1478345cd" providerId="LiveId" clId="{1F66E3C3-2E57-4672-A477-16EF84C90A82}" dt="2022-03-04T12:57:57.126" v="158" actId="2085"/>
          <ac:spMkLst>
            <pc:docMk/>
            <pc:sldMk cId="4232037082" sldId="278"/>
            <ac:spMk id="36" creationId="{E699EE85-2DDB-47A4-B0AD-0C6EC78BD8C7}"/>
          </ac:spMkLst>
        </pc:spChg>
        <pc:cxnChg chg="add mod">
          <ac:chgData name="shou lin" userId="d9a900e1478345cd" providerId="LiveId" clId="{1F66E3C3-2E57-4672-A477-16EF84C90A82}" dt="2022-03-04T12:58:28.558" v="168" actId="14100"/>
          <ac:cxnSpMkLst>
            <pc:docMk/>
            <pc:sldMk cId="4232037082" sldId="278"/>
            <ac:cxnSpMk id="2" creationId="{3D2EC322-E255-4E2C-8100-E9A8AA16446C}"/>
          </ac:cxnSpMkLst>
        </pc:cxnChg>
        <pc:cxnChg chg="del mod">
          <ac:chgData name="shou lin" userId="d9a900e1478345cd" providerId="LiveId" clId="{1F66E3C3-2E57-4672-A477-16EF84C90A82}" dt="2022-03-04T12:58:23.289" v="165" actId="478"/>
          <ac:cxnSpMkLst>
            <pc:docMk/>
            <pc:sldMk cId="4232037082" sldId="278"/>
            <ac:cxnSpMk id="20" creationId="{6E2B2F56-3353-49EE-AD46-92C7E61AC8BC}"/>
          </ac:cxnSpMkLst>
        </pc:cxnChg>
      </pc:sldChg>
      <pc:sldChg chg="modSp">
        <pc:chgData name="shou lin" userId="d9a900e1478345cd" providerId="LiveId" clId="{1F66E3C3-2E57-4672-A477-16EF84C90A82}" dt="2022-03-04T12:51:28.889" v="80" actId="20577"/>
        <pc:sldMkLst>
          <pc:docMk/>
          <pc:sldMk cId="2507265527" sldId="472"/>
        </pc:sldMkLst>
        <pc:spChg chg="mod">
          <ac:chgData name="shou lin" userId="d9a900e1478345cd" providerId="LiveId" clId="{1F66E3C3-2E57-4672-A477-16EF84C90A82}" dt="2022-03-04T12:51:28.889" v="80" actId="20577"/>
          <ac:spMkLst>
            <pc:docMk/>
            <pc:sldMk cId="2507265527" sldId="472"/>
            <ac:spMk id="2" creationId="{00000000-0000-0000-0000-000000000000}"/>
          </ac:spMkLst>
        </pc:spChg>
        <pc:spChg chg="mod">
          <ac:chgData name="shou lin" userId="d9a900e1478345cd" providerId="LiveId" clId="{1F66E3C3-2E57-4672-A477-16EF84C90A82}" dt="2022-03-04T12:51:12.340" v="66" actId="20577"/>
          <ac:spMkLst>
            <pc:docMk/>
            <pc:sldMk cId="2507265527" sldId="472"/>
            <ac:spMk id="6" creationId="{00000000-0000-0000-0000-000000000000}"/>
          </ac:spMkLst>
        </pc:spChg>
      </pc:sldChg>
      <pc:sldChg chg="modSp">
        <pc:chgData name="shou lin" userId="d9a900e1478345cd" providerId="LiveId" clId="{1F66E3C3-2E57-4672-A477-16EF84C90A82}" dt="2022-03-07T02:09:04.490" v="231" actId="1076"/>
        <pc:sldMkLst>
          <pc:docMk/>
          <pc:sldMk cId="1446416579" sldId="495"/>
        </pc:sldMkLst>
        <pc:spChg chg="mod">
          <ac:chgData name="shou lin" userId="d9a900e1478345cd" providerId="LiveId" clId="{1F66E3C3-2E57-4672-A477-16EF84C90A82}" dt="2022-03-07T02:09:04.490" v="231" actId="1076"/>
          <ac:spMkLst>
            <pc:docMk/>
            <pc:sldMk cId="1446416579" sldId="495"/>
            <ac:spMk id="3" creationId="{00000000-0000-0000-0000-000000000000}"/>
          </ac:spMkLst>
        </pc:spChg>
      </pc:sldChg>
      <pc:sldChg chg="del">
        <pc:chgData name="shou lin" userId="d9a900e1478345cd" providerId="LiveId" clId="{1F66E3C3-2E57-4672-A477-16EF84C90A82}" dt="2022-03-04T13:03:06.952" v="204" actId="2696"/>
        <pc:sldMkLst>
          <pc:docMk/>
          <pc:sldMk cId="2168253574" sldId="496"/>
        </pc:sldMkLst>
      </pc:sldChg>
      <pc:sldChg chg="modSp">
        <pc:chgData name="shou lin" userId="d9a900e1478345cd" providerId="LiveId" clId="{1F66E3C3-2E57-4672-A477-16EF84C90A82}" dt="2022-03-04T12:55:04.930" v="140" actId="20577"/>
        <pc:sldMkLst>
          <pc:docMk/>
          <pc:sldMk cId="2590849689" sldId="497"/>
        </pc:sldMkLst>
        <pc:spChg chg="mod">
          <ac:chgData name="shou lin" userId="d9a900e1478345cd" providerId="LiveId" clId="{1F66E3C3-2E57-4672-A477-16EF84C90A82}" dt="2022-03-04T12:55:04.930" v="140" actId="20577"/>
          <ac:spMkLst>
            <pc:docMk/>
            <pc:sldMk cId="2590849689" sldId="497"/>
            <ac:spMk id="3" creationId="{00000000-0000-0000-0000-000000000000}"/>
          </ac:spMkLst>
        </pc:spChg>
      </pc:sldChg>
      <pc:sldChg chg="modSp del">
        <pc:chgData name="shou lin" userId="d9a900e1478345cd" providerId="LiveId" clId="{1F66E3C3-2E57-4672-A477-16EF84C90A82}" dt="2022-03-04T12:54:56.595" v="136" actId="2696"/>
        <pc:sldMkLst>
          <pc:docMk/>
          <pc:sldMk cId="2462435473" sldId="501"/>
        </pc:sldMkLst>
        <pc:spChg chg="mod">
          <ac:chgData name="shou lin" userId="d9a900e1478345cd" providerId="LiveId" clId="{1F66E3C3-2E57-4672-A477-16EF84C90A82}" dt="2022-03-04T12:54:43.714" v="135" actId="5793"/>
          <ac:spMkLst>
            <pc:docMk/>
            <pc:sldMk cId="2462435473" sldId="501"/>
            <ac:spMk id="3" creationId="{00000000-0000-0000-0000-000000000000}"/>
          </ac:spMkLst>
        </pc:spChg>
      </pc:sldChg>
      <pc:sldChg chg="modSp">
        <pc:chgData name="shou lin" userId="d9a900e1478345cd" providerId="LiveId" clId="{1F66E3C3-2E57-4672-A477-16EF84C90A82}" dt="2022-03-04T13:03:11.060" v="211" actId="20577"/>
        <pc:sldMkLst>
          <pc:docMk/>
          <pc:sldMk cId="3424915058" sldId="502"/>
        </pc:sldMkLst>
        <pc:spChg chg="mod">
          <ac:chgData name="shou lin" userId="d9a900e1478345cd" providerId="LiveId" clId="{1F66E3C3-2E57-4672-A477-16EF84C90A82}" dt="2022-03-04T13:03:11.060" v="211" actId="20577"/>
          <ac:spMkLst>
            <pc:docMk/>
            <pc:sldMk cId="3424915058" sldId="502"/>
            <ac:spMk id="2" creationId="{00000000-0000-0000-0000-000000000000}"/>
          </ac:spMkLst>
        </pc:spChg>
      </pc:sldChg>
      <pc:sldChg chg="delSp modSp add ord">
        <pc:chgData name="shou lin" userId="d9a900e1478345cd" providerId="LiveId" clId="{1F66E3C3-2E57-4672-A477-16EF84C90A82}" dt="2022-03-04T13:01:14.214" v="201" actId="20577"/>
        <pc:sldMkLst>
          <pc:docMk/>
          <pc:sldMk cId="2153656625" sldId="504"/>
        </pc:sldMkLst>
        <pc:spChg chg="mod">
          <ac:chgData name="shou lin" userId="d9a900e1478345cd" providerId="LiveId" clId="{1F66E3C3-2E57-4672-A477-16EF84C90A82}" dt="2022-03-04T13:01:14.214" v="201" actId="20577"/>
          <ac:spMkLst>
            <pc:docMk/>
            <pc:sldMk cId="2153656625" sldId="504"/>
            <ac:spMk id="12289" creationId="{DFD925EF-8E61-44A5-9648-1BD17B58EAEE}"/>
          </ac:spMkLst>
        </pc:spChg>
        <pc:spChg chg="del">
          <ac:chgData name="shou lin" userId="d9a900e1478345cd" providerId="LiveId" clId="{1F66E3C3-2E57-4672-A477-16EF84C90A82}" dt="2022-03-04T13:00:29.604" v="179" actId="478"/>
          <ac:spMkLst>
            <pc:docMk/>
            <pc:sldMk cId="2153656625" sldId="504"/>
            <ac:spMk id="12290" creationId="{7C2B0BD0-6BBC-474A-B9F3-899D6467B75F}"/>
          </ac:spMkLst>
        </pc:spChg>
        <pc:picChg chg="del">
          <ac:chgData name="shou lin" userId="d9a900e1478345cd" providerId="LiveId" clId="{1F66E3C3-2E57-4672-A477-16EF84C90A82}" dt="2022-03-04T13:00:27.539" v="178" actId="478"/>
          <ac:picMkLst>
            <pc:docMk/>
            <pc:sldMk cId="2153656625" sldId="504"/>
            <ac:picMk id="12293" creationId="{1CEE70C9-3B70-4077-81E9-844DE97137CD}"/>
          </ac:picMkLst>
        </pc:picChg>
      </pc:sldChg>
      <pc:sldChg chg="del">
        <pc:chgData name="shou lin" userId="d9a900e1478345cd" providerId="LiveId" clId="{1F66E3C3-2E57-4672-A477-16EF84C90A82}" dt="2022-03-04T12:49:50.151" v="6" actId="2696"/>
        <pc:sldMkLst>
          <pc:docMk/>
          <pc:sldMk cId="3507906035" sldId="504"/>
        </pc:sldMkLst>
      </pc:sldChg>
      <pc:sldChg chg="addSp delSp modSp new">
        <pc:chgData name="shou lin" userId="d9a900e1478345cd" providerId="LiveId" clId="{1F66E3C3-2E57-4672-A477-16EF84C90A82}" dt="2022-03-07T02:12:53.068" v="352" actId="1076"/>
        <pc:sldMkLst>
          <pc:docMk/>
          <pc:sldMk cId="2135455556" sldId="505"/>
        </pc:sldMkLst>
        <pc:spChg chg="mod">
          <ac:chgData name="shou lin" userId="d9a900e1478345cd" providerId="LiveId" clId="{1F66E3C3-2E57-4672-A477-16EF84C90A82}" dt="2022-03-07T02:08:51.492" v="228" actId="20577"/>
          <ac:spMkLst>
            <pc:docMk/>
            <pc:sldMk cId="2135455556" sldId="505"/>
            <ac:spMk id="2" creationId="{C4BA4FB9-FDBF-4998-8BC5-5A26E4DCCB0C}"/>
          </ac:spMkLst>
        </pc:spChg>
        <pc:spChg chg="del">
          <ac:chgData name="shou lin" userId="d9a900e1478345cd" providerId="LiveId" clId="{1F66E3C3-2E57-4672-A477-16EF84C90A82}" dt="2022-03-07T02:08:38.260" v="213" actId="22"/>
          <ac:spMkLst>
            <pc:docMk/>
            <pc:sldMk cId="2135455556" sldId="505"/>
            <ac:spMk id="3" creationId="{722ECB32-FB86-4066-B17D-969731DC9A26}"/>
          </ac:spMkLst>
        </pc:spChg>
        <pc:spChg chg="add mod">
          <ac:chgData name="shou lin" userId="d9a900e1478345cd" providerId="LiveId" clId="{1F66E3C3-2E57-4672-A477-16EF84C90A82}" dt="2022-03-07T02:12:51.016" v="351" actId="5793"/>
          <ac:spMkLst>
            <pc:docMk/>
            <pc:sldMk cId="2135455556" sldId="505"/>
            <ac:spMk id="10" creationId="{0EABA74F-D1EA-453C-81E2-A2E687239720}"/>
          </ac:spMkLst>
        </pc:spChg>
        <pc:picChg chg="add mod">
          <ac:chgData name="shou lin" userId="d9a900e1478345cd" providerId="LiveId" clId="{1F66E3C3-2E57-4672-A477-16EF84C90A82}" dt="2022-03-07T02:12:53.068" v="352" actId="1076"/>
          <ac:picMkLst>
            <pc:docMk/>
            <pc:sldMk cId="2135455556" sldId="505"/>
            <ac:picMk id="8" creationId="{37C2388D-0261-4430-B359-5793559C2D5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F746-16CA-4FAF-83CF-E542F5D11536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20CCE-A361-4A24-8837-2FFB41756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512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61C19-405D-47FB-B7D4-888D704212CB}" type="datetimeFigureOut">
              <a:rPr lang="zh-TW" altLang="en-US" smtClean="0"/>
              <a:pPr/>
              <a:t>2022/3/7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A1304-AC66-4A9B-B672-5AE9D1E03B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547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77B47681-07F7-457A-A0B8-2D01769CF2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A5CABC-5244-4198-8F1E-D6731E739579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D020A509-447F-4E43-84E6-E2AAF22B9A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D20360E-A908-467D-9FE8-420A4B420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ED0FAA5-A1FE-4F8B-B868-C9404A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03AC417A-DF66-4974-AAB9-E83E01AC9071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11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3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52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96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可以用</a:t>
            </a:r>
            <a:r>
              <a:rPr lang="en-US" altLang="zh-TW" dirty="0"/>
              <a:t>FM</a:t>
            </a:r>
            <a:r>
              <a:rPr lang="zh-TW" altLang="en-US" dirty="0"/>
              <a:t>、</a:t>
            </a:r>
            <a:r>
              <a:rPr lang="en-US" altLang="zh-TW" dirty="0"/>
              <a:t>KL</a:t>
            </a:r>
            <a:r>
              <a:rPr lang="zh-TW" altLang="en-US" dirty="0"/>
              <a:t>、或其他你們知道的</a:t>
            </a:r>
            <a:r>
              <a:rPr lang="en-US" altLang="zh-TW" dirty="0"/>
              <a:t>partitioning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8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20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99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9572CDB0-254D-4E07-9553-5C02210272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BA71AC-9709-4E25-B215-72BFE363A73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88AC3864-ED2E-4BE5-89B8-CCF8549C4D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B5DBAD9-6C66-4350-AE2E-1015449002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FE05977-CA5F-4506-9B8B-04F68F4E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8E61AC45-475E-4913-99EF-2AD089B95F03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7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9572CDB0-254D-4E07-9553-5C02210272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BA71AC-9709-4E25-B215-72BFE363A735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88AC3864-ED2E-4BE5-89B8-CCF8549C4D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B5DBAD9-6C66-4350-AE2E-1015449002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FE05977-CA5F-4506-9B8B-04F68F4E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8E61AC45-475E-4913-99EF-2AD089B95F03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8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77B47681-07F7-457A-A0B8-2D01769CF2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A5CABC-5244-4198-8F1E-D6731E73957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D020A509-447F-4E43-84E6-E2AAF22B9A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D20360E-A908-467D-9FE8-420A4B420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ED0FAA5-A1FE-4F8B-B868-C9404A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03AC417A-DF66-4974-AAB9-E83E01AC9071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9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77B47681-07F7-457A-A0B8-2D01769CF2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A5CABC-5244-4198-8F1E-D6731E739579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D020A509-447F-4E43-84E6-E2AAF22B9A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D20360E-A908-467D-9FE8-420A4B420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ED0FAA5-A1FE-4F8B-B868-C9404A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03AC417A-DF66-4974-AAB9-E83E01AC9071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10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1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V.eps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18667" y="1751676"/>
            <a:ext cx="3424640" cy="374902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圖片 12" descr="D.eps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2786050" y="285728"/>
            <a:ext cx="3429024" cy="348687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圖片 13" descr="A.eps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5000628" y="1071546"/>
            <a:ext cx="3633112" cy="376751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00242"/>
            <a:ext cx="77724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324-A29A-428A-A861-C95A872C8C7F}" type="datetime1">
              <a:rPr lang="zh-TW" altLang="en-US" smtClean="0"/>
              <a:pPr/>
              <a:t>2022/3/7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42845" y="3500438"/>
            <a:ext cx="8715436" cy="38335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65F-CA57-4F79-9329-D2B4CF04BC14}" type="datetime1">
              <a:rPr lang="zh-TW" altLang="en-US" smtClean="0"/>
              <a:pPr/>
              <a:t>2022/3/7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AA85-56D6-4D86-9E83-B920904AE40E}" type="datetime1">
              <a:rPr lang="zh-TW" altLang="en-US" smtClean="0"/>
              <a:pPr/>
              <a:t>2022/3/7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0DA-1A32-44D6-8F8B-27B222A4A5FE}" type="datetime1">
              <a:rPr lang="zh-TW" altLang="en-US" smtClean="0"/>
              <a:pPr/>
              <a:t>2022/3/7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l"/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n"/>
              <a:defRPr sz="2000"/>
            </a:lvl2pPr>
            <a:lvl3pPr>
              <a:buClr>
                <a:srgbClr val="35DB80"/>
              </a:buClr>
              <a:buFont typeface="Wingdings" pitchFamily="2" charset="2"/>
              <a:buChar char="u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V.eps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348095" y="3143248"/>
            <a:ext cx="1795906" cy="1966015"/>
          </a:xfrm>
          <a:prstGeom prst="rect">
            <a:avLst/>
          </a:prstGeom>
        </p:spPr>
      </p:pic>
      <p:pic>
        <p:nvPicPr>
          <p:cNvPr id="8" name="圖片 7" descr="D.eps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6429388" y="4340949"/>
            <a:ext cx="1772792" cy="1802697"/>
          </a:xfrm>
          <a:prstGeom prst="rect">
            <a:avLst/>
          </a:prstGeom>
        </p:spPr>
      </p:pic>
      <p:pic>
        <p:nvPicPr>
          <p:cNvPr id="9" name="圖片 8" descr="A.eps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7313952" y="4714884"/>
            <a:ext cx="1830049" cy="18977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85721" y="6286520"/>
            <a:ext cx="6929486" cy="191198"/>
          </a:xfrm>
          <a:prstGeom prst="rect">
            <a:avLst/>
          </a:prstGeom>
        </p:spPr>
      </p:pic>
      <p:pic>
        <p:nvPicPr>
          <p:cNvPr id="11" name="圖片 10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 rot="5400000">
            <a:off x="-1890067" y="3961714"/>
            <a:ext cx="4357718" cy="14902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BC7483C-5FDB-4786-911D-963D8AA98AB2}" type="datetime1">
              <a:rPr lang="zh-TW" altLang="en-US" smtClean="0"/>
              <a:pPr/>
              <a:t>2022/3/7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6" name="圖片 5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85919" y="1500174"/>
            <a:ext cx="6929486" cy="191198"/>
          </a:xfrm>
          <a:prstGeom prst="rect">
            <a:avLst/>
          </a:prstGeom>
        </p:spPr>
      </p:pic>
      <p:pic>
        <p:nvPicPr>
          <p:cNvPr id="7" name="圖片 6" descr="V.eps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095" y="3143248"/>
            <a:ext cx="1795906" cy="1966015"/>
          </a:xfrm>
          <a:prstGeom prst="rect">
            <a:avLst/>
          </a:prstGeom>
        </p:spPr>
      </p:pic>
      <p:pic>
        <p:nvPicPr>
          <p:cNvPr id="8" name="圖片 7" descr="D.eps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9388" y="4340949"/>
            <a:ext cx="1772792" cy="1802697"/>
          </a:xfrm>
          <a:prstGeom prst="rect">
            <a:avLst/>
          </a:prstGeom>
        </p:spPr>
      </p:pic>
      <p:pic>
        <p:nvPicPr>
          <p:cNvPr id="9" name="圖片 8" descr="A.eps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7313952" y="4714884"/>
            <a:ext cx="1830049" cy="1897750"/>
          </a:xfrm>
          <a:prstGeom prst="rect">
            <a:avLst/>
          </a:prstGeom>
        </p:spPr>
      </p:pic>
      <p:pic>
        <p:nvPicPr>
          <p:cNvPr id="10" name="圖片 9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21" y="6286520"/>
            <a:ext cx="6929486" cy="191198"/>
          </a:xfrm>
          <a:prstGeom prst="rect">
            <a:avLst/>
          </a:prstGeom>
        </p:spPr>
      </p:pic>
      <p:pic>
        <p:nvPicPr>
          <p:cNvPr id="11" name="圖片 10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1890067" y="3961714"/>
            <a:ext cx="4357718" cy="149020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l"/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n"/>
              <a:defRPr sz="2000"/>
            </a:lvl2pPr>
            <a:lvl3pPr>
              <a:buClr>
                <a:srgbClr val="35DB80"/>
              </a:buClr>
              <a:buFont typeface="Wingdings" pitchFamily="2" charset="2"/>
              <a:buChar char="u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4F50-DA74-4AC5-A8EC-CC4D71F9C9A8}" type="datetime1">
              <a:rPr lang="zh-TW" altLang="en-US" smtClean="0"/>
              <a:pPr/>
              <a:t>2022/3/7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FB9C-DF8F-4D03-B98C-F56C73CE6EAC}" type="datetime1">
              <a:rPr lang="zh-TW" altLang="en-US" smtClean="0"/>
              <a:pPr/>
              <a:t>2022/3/7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0AA3-939F-4032-8BA5-0997E7667192}" type="datetime1">
              <a:rPr lang="zh-TW" altLang="en-US" smtClean="0"/>
              <a:pPr/>
              <a:t>2022/3/7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A48-CE7B-45D4-A892-5BC309A9DA59}" type="datetime1">
              <a:rPr lang="zh-TW" altLang="en-US" smtClean="0"/>
              <a:pPr/>
              <a:t>2022/3/7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2A0E-6359-4DD7-BE75-2B02A139585A}" type="datetime1">
              <a:rPr lang="zh-TW" altLang="en-US" smtClean="0"/>
              <a:pPr/>
              <a:t>2022/3/7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B55E-F037-4D40-9993-C620D5FA5BDF}" type="datetime1">
              <a:rPr lang="zh-TW" altLang="en-US" smtClean="0"/>
              <a:pPr/>
              <a:t>2022/3/7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 userDrawn="1"/>
        </p:nvGrpSpPr>
        <p:grpSpPr>
          <a:xfrm>
            <a:off x="0" y="6572272"/>
            <a:ext cx="9144000" cy="285728"/>
            <a:chOff x="0" y="6572272"/>
            <a:chExt cx="9144000" cy="285728"/>
          </a:xfrm>
        </p:grpSpPr>
        <p:sp>
          <p:nvSpPr>
            <p:cNvPr id="26" name="矩形 25"/>
            <p:cNvSpPr/>
            <p:nvPr userDrawn="1"/>
          </p:nvSpPr>
          <p:spPr>
            <a:xfrm rot="16200000" flipH="1">
              <a:off x="4524750" y="2142021"/>
              <a:ext cx="94499" cy="9144000"/>
            </a:xfrm>
            <a:prstGeom prst="rect">
              <a:avLst/>
            </a:prstGeom>
            <a:gradFill flip="none" rotWithShape="1">
              <a:gsLst>
                <a:gs pos="50000">
                  <a:srgbClr val="E33959">
                    <a:alpha val="30000"/>
                  </a:srgbClr>
                </a:gs>
                <a:gs pos="100000">
                  <a:srgbClr val="F2D2D2">
                    <a:alpha val="3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7" name="矩形 26"/>
            <p:cNvSpPr/>
            <p:nvPr userDrawn="1"/>
          </p:nvSpPr>
          <p:spPr>
            <a:xfrm flipH="1">
              <a:off x="0" y="6761268"/>
              <a:ext cx="9144000" cy="96732"/>
            </a:xfrm>
            <a:prstGeom prst="rect">
              <a:avLst/>
            </a:prstGeom>
            <a:gradFill flip="none" rotWithShape="1">
              <a:gsLst>
                <a:gs pos="0">
                  <a:srgbClr val="35DB80">
                    <a:alpha val="30000"/>
                  </a:srgbClr>
                </a:gs>
                <a:gs pos="100000">
                  <a:srgbClr val="9EFCC9">
                    <a:alpha val="3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8" name="矩形 27"/>
            <p:cNvSpPr/>
            <p:nvPr userDrawn="1"/>
          </p:nvSpPr>
          <p:spPr>
            <a:xfrm flipH="1">
              <a:off x="34" y="6572272"/>
              <a:ext cx="9143966" cy="94497"/>
            </a:xfrm>
            <a:prstGeom prst="rect">
              <a:avLst/>
            </a:prstGeom>
            <a:gradFill flip="none" rotWithShape="1">
              <a:gsLst>
                <a:gs pos="0">
                  <a:srgbClr val="6CB7EA">
                    <a:alpha val="29000"/>
                  </a:srgbClr>
                </a:gs>
                <a:gs pos="100000">
                  <a:srgbClr val="9BE5FF">
                    <a:alpha val="29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1857357" y="274638"/>
            <a:ext cx="68294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0" name="Rectangle 13"/>
          <p:cNvSpPr>
            <a:spLocks noChangeArrowheads="1"/>
          </p:cNvSpPr>
          <p:nvPr userDrawn="1"/>
        </p:nvSpPr>
        <p:spPr bwMode="auto">
          <a:xfrm>
            <a:off x="1428728" y="6669456"/>
            <a:ext cx="4714908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200" b="1" dirty="0">
                <a:solidFill>
                  <a:schemeClr val="tx1"/>
                </a:solidFill>
                <a:latin typeface="Arial" charset="0"/>
              </a:rPr>
              <a:t>Department of Electronics Engineering, National </a:t>
            </a:r>
            <a:r>
              <a:rPr lang="en-US" altLang="zh-TW" sz="1200" b="1" dirty="0" err="1">
                <a:solidFill>
                  <a:schemeClr val="tx1"/>
                </a:solidFill>
                <a:latin typeface="Arial" charset="0"/>
              </a:rPr>
              <a:t>ChiaoTung</a:t>
            </a:r>
            <a:r>
              <a:rPr lang="en-US" altLang="zh-TW" sz="1200" b="1" dirty="0">
                <a:solidFill>
                  <a:schemeClr val="tx1"/>
                </a:solidFill>
                <a:latin typeface="Arial" charset="0"/>
              </a:rPr>
              <a:t> University</a:t>
            </a:r>
          </a:p>
        </p:txBody>
      </p:sp>
      <p:sp>
        <p:nvSpPr>
          <p:cNvPr id="311" name="Rectangle 14"/>
          <p:cNvSpPr>
            <a:spLocks noChangeArrowheads="1"/>
          </p:cNvSpPr>
          <p:nvPr userDrawn="1"/>
        </p:nvSpPr>
        <p:spPr bwMode="auto">
          <a:xfrm>
            <a:off x="6286513" y="6669457"/>
            <a:ext cx="2484437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200" b="1" dirty="0">
                <a:solidFill>
                  <a:schemeClr val="tx1"/>
                </a:solidFill>
                <a:latin typeface="Arial" charset="0"/>
              </a:rPr>
              <a:t>VLSI Design Automation LAB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285720" y="6572272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35B07318-C4B2-4F6E-AD55-9E1289EBCF6A}" type="datetime1">
              <a:rPr lang="zh-TW" altLang="en-US" smtClean="0"/>
              <a:pPr/>
              <a:t>2022/3/7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8672571" y="6565947"/>
            <a:ext cx="400024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09" name="群組 308"/>
          <p:cNvGrpSpPr/>
          <p:nvPr userDrawn="1"/>
        </p:nvGrpSpPr>
        <p:grpSpPr>
          <a:xfrm>
            <a:off x="0" y="0"/>
            <a:ext cx="9144000" cy="142852"/>
            <a:chOff x="285720" y="2694619"/>
            <a:chExt cx="6715172" cy="138239"/>
          </a:xfrm>
        </p:grpSpPr>
        <p:sp>
          <p:nvSpPr>
            <p:cNvPr id="303" name="矩形 302"/>
            <p:cNvSpPr/>
            <p:nvPr userDrawn="1"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 flip="none" rotWithShape="1">
              <a:gsLst>
                <a:gs pos="50000">
                  <a:srgbClr val="E33959"/>
                </a:gs>
                <a:gs pos="100000">
                  <a:srgbClr val="F2D2D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305" name="矩形 304"/>
            <p:cNvSpPr/>
            <p:nvPr userDrawn="1"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 flip="none" rotWithShape="1"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302" name="矩形 301"/>
            <p:cNvSpPr/>
            <p:nvPr userDrawn="1"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 flip="none" rotWithShape="1"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grpSp>
        <p:nvGrpSpPr>
          <p:cNvPr id="21" name="群組 20"/>
          <p:cNvGrpSpPr/>
          <p:nvPr userDrawn="1"/>
        </p:nvGrpSpPr>
        <p:grpSpPr>
          <a:xfrm rot="5400000">
            <a:off x="-3357609" y="3357579"/>
            <a:ext cx="6858000" cy="142844"/>
            <a:chOff x="285720" y="2694619"/>
            <a:chExt cx="6715172" cy="138239"/>
          </a:xfrm>
        </p:grpSpPr>
        <p:sp>
          <p:nvSpPr>
            <p:cNvPr id="22" name="矩形 21"/>
            <p:cNvSpPr/>
            <p:nvPr userDrawn="1"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 flip="none" rotWithShape="1">
              <a:gsLst>
                <a:gs pos="50000">
                  <a:srgbClr val="E33959"/>
                </a:gs>
                <a:gs pos="100000">
                  <a:srgbClr val="F2D2D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 flip="none" rotWithShape="1"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 flip="none" rotWithShape="1"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pic>
        <p:nvPicPr>
          <p:cNvPr id="20" name="圖片 19" descr="logo2拷貝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14282" y="214292"/>
            <a:ext cx="1500198" cy="14607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/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laros.dtc.umn.edu/gkhome/metis/hmetis/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downloads.hindawi.com/archive/2000/019436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5638" y="2420888"/>
            <a:ext cx="8496944" cy="2232248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Two-way Partition</a:t>
            </a:r>
            <a:br>
              <a:rPr lang="en-US" altLang="zh-TW" sz="4000" dirty="0"/>
            </a:br>
            <a:r>
              <a:rPr lang="LID4096" altLang="zh-TW" sz="4000" dirty="0"/>
              <a:t>Mar</a:t>
            </a:r>
            <a:r>
              <a:rPr lang="en-US" altLang="zh-TW" sz="4000" dirty="0"/>
              <a:t> </a:t>
            </a:r>
            <a:r>
              <a:rPr lang="LID4096" altLang="zh-TW" sz="4000" dirty="0"/>
              <a:t>10</a:t>
            </a:r>
            <a:r>
              <a:rPr lang="en-US" altLang="zh-TW" sz="4000" dirty="0"/>
              <a:t>, 202</a:t>
            </a:r>
            <a:r>
              <a:rPr lang="LID4096" altLang="zh-TW" sz="4000" dirty="0"/>
              <a:t>2</a:t>
            </a:r>
            <a:endParaRPr lang="zh-TW" altLang="en-US" sz="4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2022/3/7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6056" y="4797152"/>
            <a:ext cx="4495800" cy="103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b="1" kern="0" dirty="0">
                <a:latin typeface="+mn-lt"/>
                <a:ea typeface="+mn-ea"/>
              </a:rPr>
              <a:t>TA: </a:t>
            </a:r>
            <a:r>
              <a:rPr lang="zh-TW" altLang="en-US" sz="2000" b="1" kern="0" dirty="0">
                <a:latin typeface="+mn-lt"/>
                <a:ea typeface="+mn-ea"/>
              </a:rPr>
              <a:t>        </a:t>
            </a:r>
            <a:r>
              <a:rPr lang="LID4096" altLang="zh-TW" sz="2000" b="1" kern="0" dirty="0">
                <a:latin typeface="+mn-lt"/>
                <a:ea typeface="+mn-ea"/>
              </a:rPr>
              <a:t>Siou-Sian Lin</a:t>
            </a:r>
            <a:r>
              <a:rPr lang="en-US" altLang="zh-TW" sz="2000" b="1" kern="0" dirty="0">
                <a:latin typeface="+mn-lt"/>
                <a:ea typeface="+mn-ea"/>
              </a:rPr>
              <a:t>(</a:t>
            </a:r>
            <a:r>
              <a:rPr lang="zh-Hant-TW" altLang="en-US" sz="2000" b="1" kern="0" dirty="0">
                <a:latin typeface="+mn-lt"/>
                <a:ea typeface="+mn-ea"/>
              </a:rPr>
              <a:t>林修賢</a:t>
            </a:r>
            <a:r>
              <a:rPr lang="en-US" altLang="zh-TW" sz="2000" b="1" kern="0" dirty="0">
                <a:latin typeface="+mn-lt"/>
                <a:ea typeface="+mn-ea"/>
              </a:rPr>
              <a:t>)</a:t>
            </a:r>
          </a:p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b="1" kern="0" dirty="0"/>
              <a:t>Email:	</a:t>
            </a:r>
            <a:r>
              <a:rPr lang="LID4096" altLang="zh-TW" sz="2000" b="1" kern="0" dirty="0"/>
              <a:t>zu00895077</a:t>
            </a:r>
            <a:r>
              <a:rPr lang="en-US" altLang="zh-TW" sz="2000" b="1" kern="0" dirty="0"/>
              <a:t>@gmail.com</a:t>
            </a:r>
            <a:endParaRPr lang="en-US" altLang="zh-TW" sz="2000" b="1" kern="0" dirty="0">
              <a:latin typeface="+mn-lt"/>
              <a:ea typeface="+mn-ea"/>
            </a:endParaRPr>
          </a:p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b="1" kern="0" dirty="0">
                <a:latin typeface="+mn-lt"/>
                <a:ea typeface="+mn-ea"/>
              </a:rPr>
              <a:t>Advisor:  </a:t>
            </a:r>
            <a:r>
              <a:rPr lang="zh-TW" altLang="en-US" sz="2000" b="1" kern="0" dirty="0">
                <a:latin typeface="+mn-lt"/>
                <a:ea typeface="+mn-ea"/>
              </a:rPr>
              <a:t>            </a:t>
            </a:r>
            <a:r>
              <a:rPr lang="en-US" altLang="zh-TW" sz="2000" b="1" dirty="0"/>
              <a:t>Hung-Ming Cheng</a:t>
            </a:r>
            <a:endParaRPr lang="en-US" altLang="zh-TW" sz="20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72655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370C0311-3A9D-4BAE-9326-F8DD079F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300" dirty="0">
                <a:latin typeface="Calibri"/>
                <a:cs typeface="Calibri"/>
              </a:rPr>
              <a:t>Difference of </a:t>
            </a:r>
            <a:r>
              <a:rPr lang="en-US" altLang="zh-TW" sz="3300" dirty="0">
                <a:latin typeface="Calibri"/>
              </a:rPr>
              <a:t>FM &amp; KL</a:t>
            </a:r>
            <a:endParaRPr lang="zh-TW" altLang="en-US">
              <a:latin typeface="Calibri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F6B8B56-5370-43D3-92C0-A8834E3E2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1" y="2012869"/>
            <a:ext cx="8272735" cy="353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t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</a:pPr>
            <a:endParaRPr lang="en-US" altLang="zh-TW" sz="1800" dirty="0"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Moving way of node.   (FM is more </a:t>
            </a:r>
            <a:r>
              <a:rPr lang="en-US" sz="1800" dirty="0">
                <a:latin typeface="Calibri"/>
                <a:cs typeface="Arial"/>
              </a:rPr>
              <a:t>flexible</a:t>
            </a:r>
            <a:r>
              <a:rPr lang="en-US" sz="1800" dirty="0">
                <a:latin typeface="Calibri"/>
                <a:cs typeface="Calibri"/>
              </a:rPr>
              <a:t>)</a:t>
            </a:r>
            <a:endParaRPr lang="en-US" altLang="zh-TW" sz="1800" dirty="0">
              <a:latin typeface="Calibri" panose="020F050202020403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ea typeface="微軟正黑體"/>
                <a:cs typeface="Calibri"/>
              </a:rPr>
              <a:t>Balance factor.   (FM allow unbalanced partition)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ea typeface="微軟正黑體"/>
                <a:cs typeface="Calibri"/>
              </a:rPr>
              <a:t>Gain calculating.  (FM can handle hypergraph)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ea typeface="微軟正黑體"/>
                <a:cs typeface="Arial"/>
              </a:rPr>
              <a:t>Time complexity. </a:t>
            </a: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zh-TW" sz="1500" dirty="0">
                <a:latin typeface="Calibri"/>
                <a:ea typeface="微軟正黑體"/>
              </a:rPr>
              <a:t>KL : </a:t>
            </a:r>
            <a:r>
              <a:rPr lang="en-US" altLang="zh-TW" sz="1500" dirty="0">
                <a:latin typeface="Calibri"/>
                <a:ea typeface="微軟正黑體"/>
                <a:cs typeface="Arial"/>
              </a:rPr>
              <a:t> </a:t>
            </a:r>
            <a:r>
              <a:rPr lang="en-US" sz="1500" dirty="0">
                <a:latin typeface="Arial"/>
                <a:ea typeface="微軟正黑體"/>
                <a:cs typeface="Arial"/>
              </a:rPr>
              <a:t>O(RN^3 )</a:t>
            </a: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zh-TW" sz="1500" dirty="0">
                <a:latin typeface="Calibri"/>
                <a:ea typeface="微軟正黑體"/>
                <a:cs typeface="Calibri"/>
              </a:rPr>
              <a:t>FM: </a:t>
            </a:r>
            <a:r>
              <a:rPr lang="en-US" sz="1500" dirty="0">
                <a:solidFill>
                  <a:srgbClr val="FABE0A"/>
                </a:solidFill>
                <a:latin typeface="Arial"/>
                <a:ea typeface="微軟正黑體"/>
                <a:cs typeface="Arial"/>
              </a:rPr>
              <a:t>O(RP )      </a:t>
            </a:r>
            <a:r>
              <a:rPr lang="en-US" sz="1500" dirty="0">
                <a:solidFill>
                  <a:schemeClr val="tx1"/>
                </a:solidFill>
                <a:latin typeface="Arial"/>
                <a:ea typeface="微軟正黑體"/>
                <a:cs typeface="Arial"/>
              </a:rPr>
              <a:t>(P is the total # of terminals)</a:t>
            </a:r>
            <a:endParaRPr lang="en-US" altLang="zh-TW" sz="1500" dirty="0">
              <a:solidFill>
                <a:schemeClr val="tx1"/>
              </a:solidFill>
              <a:latin typeface="Calibri"/>
              <a:ea typeface="微軟正黑體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sz="15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altLang="zh-TW" sz="1500" dirty="0">
              <a:latin typeface="Calibri" panose="020F0502020204030204" pitchFamily="34" charset="0"/>
              <a:ea typeface="微軟正黑體" panose="020B0604030504040204" pitchFamily="34" charset="-120"/>
              <a:cs typeface="DejaVu Sans" charset="0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altLang="zh-TW" sz="1800" dirty="0">
              <a:latin typeface="Calibri" panose="020F0502020204030204" pitchFamily="34" charset="0"/>
              <a:ea typeface="微軟正黑體" panose="020B0604030504040204" pitchFamily="34" charset="-120"/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  <a:buFontTx/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</a:pPr>
            <a:endParaRPr lang="en-US" altLang="zh-TW" sz="1800"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533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A5D46E8D-418D-4C2A-8315-777D55F65F63}"/>
              </a:ext>
            </a:extLst>
          </p:cNvPr>
          <p:cNvCxnSpPr/>
          <p:nvPr/>
        </p:nvCxnSpPr>
        <p:spPr bwMode="auto">
          <a:xfrm flipH="1">
            <a:off x="6748810" y="4826433"/>
            <a:ext cx="1339145" cy="220133"/>
          </a:xfrm>
          <a:prstGeom prst="bentConnector3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3" name="Rectangle 1">
            <a:extLst>
              <a:ext uri="{FF2B5EF4-FFF2-40B4-BE49-F238E27FC236}">
                <a16:creationId xmlns:a16="http://schemas.microsoft.com/office/drawing/2014/main" id="{370C0311-3A9D-4BAE-9326-F8DD079F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300" dirty="0">
                <a:latin typeface="Calibri"/>
                <a:cs typeface="DejaVu Sans" charset="0"/>
              </a:rPr>
              <a:t>What Is Terminal? </a:t>
            </a:r>
            <a:endParaRPr lang="en-US" altLang="zh-TW" sz="3300"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48FD10E-3CA3-4A11-ACAA-9DF34B10F5C5}"/>
              </a:ext>
            </a:extLst>
          </p:cNvPr>
          <p:cNvSpPr txBox="1">
            <a:spLocks/>
          </p:cNvSpPr>
          <p:nvPr/>
        </p:nvSpPr>
        <p:spPr>
          <a:xfrm>
            <a:off x="645254" y="3905287"/>
            <a:ext cx="3894235" cy="328913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b="1" dirty="0"/>
              <a:t>benchmark : </a:t>
            </a:r>
            <a:r>
              <a:rPr lang="en-US" altLang="zh-TW" sz="1800" b="1" u="sng" dirty="0">
                <a:solidFill>
                  <a:srgbClr val="FFC000"/>
                </a:solidFill>
              </a:rPr>
              <a:t>ISPD98 Circuit-ibm18 </a:t>
            </a:r>
            <a:endParaRPr lang="zh-TW" altLang="en-US" sz="1800" b="1" u="sng" dirty="0">
              <a:solidFill>
                <a:srgbClr val="FFC000"/>
              </a:solidFill>
            </a:endParaRPr>
          </a:p>
        </p:txBody>
      </p:sp>
      <p:sp>
        <p:nvSpPr>
          <p:cNvPr id="8" name="文字方塊 2">
            <a:extLst>
              <a:ext uri="{FF2B5EF4-FFF2-40B4-BE49-F238E27FC236}">
                <a16:creationId xmlns:a16="http://schemas.microsoft.com/office/drawing/2014/main" id="{8CFF6503-9CBC-4941-B4E0-DF044A7868CE}"/>
              </a:ext>
            </a:extLst>
          </p:cNvPr>
          <p:cNvSpPr txBox="1"/>
          <p:nvPr/>
        </p:nvSpPr>
        <p:spPr>
          <a:xfrm>
            <a:off x="607183" y="4292908"/>
            <a:ext cx="3463963" cy="1099724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b="1" dirty="0">
                <a:latin typeface="Gadugi"/>
                <a:ea typeface="Gadugi"/>
              </a:rPr>
              <a:t> </a:t>
            </a:r>
            <a:r>
              <a:rPr lang="en-US" altLang="zh-TW" sz="1800" dirty="0">
                <a:latin typeface="Gadugi"/>
                <a:ea typeface="Gadugi"/>
              </a:rPr>
              <a:t>W: Wires:           201920</a:t>
            </a:r>
          </a:p>
          <a:p>
            <a:r>
              <a:rPr lang="en-US" altLang="zh-TW" sz="1800" dirty="0">
                <a:latin typeface="Gadugi"/>
                <a:ea typeface="Gadugi"/>
              </a:rPr>
              <a:t> N:  Nodes:          210613</a:t>
            </a:r>
          </a:p>
          <a:p>
            <a:r>
              <a:rPr lang="en-US" altLang="zh-TW" sz="1800" dirty="0">
                <a:latin typeface="Gadugi"/>
                <a:ea typeface="Gadugi"/>
              </a:rPr>
              <a:t> P:   terminals:     819697</a:t>
            </a:r>
          </a:p>
          <a:p>
            <a:endParaRPr lang="zh-TW" altLang="en-US" sz="1800" dirty="0">
              <a:latin typeface="Gadugi" panose="020B0502040204020203" pitchFamily="34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9362E4A-8222-4CA6-A6A5-5E41482C3D19}"/>
              </a:ext>
            </a:extLst>
          </p:cNvPr>
          <p:cNvSpPr txBox="1">
            <a:spLocks/>
          </p:cNvSpPr>
          <p:nvPr/>
        </p:nvSpPr>
        <p:spPr>
          <a:xfrm>
            <a:off x="677301" y="2331814"/>
            <a:ext cx="5270067" cy="52646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u="sng" dirty="0">
              <a:solidFill>
                <a:srgbClr val="FFC000"/>
              </a:solidFill>
            </a:endParaRPr>
          </a:p>
        </p:txBody>
      </p:sp>
      <p:sp>
        <p:nvSpPr>
          <p:cNvPr id="14" name="流程圖: 合併 13">
            <a:extLst>
              <a:ext uri="{FF2B5EF4-FFF2-40B4-BE49-F238E27FC236}">
                <a16:creationId xmlns:a16="http://schemas.microsoft.com/office/drawing/2014/main" id="{F69791F9-705A-44DB-BBC8-09832B914FEB}"/>
              </a:ext>
            </a:extLst>
          </p:cNvPr>
          <p:cNvSpPr/>
          <p:nvPr/>
        </p:nvSpPr>
        <p:spPr>
          <a:xfrm rot="16200000">
            <a:off x="6128739" y="3858844"/>
            <a:ext cx="610864" cy="538388"/>
          </a:xfrm>
          <a:prstGeom prst="flowChartMerg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3" name="流程圖: 延遲 22">
            <a:extLst>
              <a:ext uri="{FF2B5EF4-FFF2-40B4-BE49-F238E27FC236}">
                <a16:creationId xmlns:a16="http://schemas.microsoft.com/office/drawing/2014/main" id="{B7A35EA3-4824-4243-84A1-55BFA21D3AB5}"/>
              </a:ext>
            </a:extLst>
          </p:cNvPr>
          <p:cNvSpPr/>
          <p:nvPr/>
        </p:nvSpPr>
        <p:spPr>
          <a:xfrm>
            <a:off x="8108801" y="4357001"/>
            <a:ext cx="545977" cy="672368"/>
          </a:xfrm>
          <a:prstGeom prst="flowChartDelay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DFC09-A3F5-4424-B222-D7AF762D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00" y="2012869"/>
            <a:ext cx="8272735" cy="140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t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</a:pPr>
            <a:endParaRPr lang="en-US" altLang="zh-TW" sz="1800" dirty="0"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2 &lt;= p &lt;= N   ,p is the terminals of every wire.</a:t>
            </a:r>
            <a:endParaRPr lang="en-US" sz="1800" dirty="0">
              <a:latin typeface="Calibri" panose="020F050202020403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2N &lt;= P &lt;= WN ,P is the sum of the terminals in the circuit.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O(P)~=O(N) for normal circuit</a:t>
            </a:r>
            <a:endParaRPr lang="en-US" sz="1800" dirty="0">
              <a:latin typeface="Calibri" panose="020F050202020403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</a:pPr>
            <a:endParaRPr lang="en-US" sz="18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altLang="zh-TW" sz="1500" dirty="0">
              <a:latin typeface="Calibri" panose="020F0502020204030204" pitchFamily="34" charset="0"/>
              <a:ea typeface="微軟正黑體" panose="020B0604030504040204" pitchFamily="34" charset="-120"/>
              <a:cs typeface="DejaVu Sans" charset="0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altLang="zh-TW" sz="1800" dirty="0">
              <a:latin typeface="Calibri" panose="020F0502020204030204" pitchFamily="34" charset="0"/>
              <a:ea typeface="微軟正黑體" panose="020B0604030504040204" pitchFamily="34" charset="-120"/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  <a:buFontTx/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</a:pPr>
            <a:endParaRPr lang="en-US" altLang="zh-TW" sz="1800">
              <a:cs typeface="DejaVu Sans" charset="0"/>
            </a:endParaRPr>
          </a:p>
        </p:txBody>
      </p:sp>
      <p:sp>
        <p:nvSpPr>
          <p:cNvPr id="24" name="流程圖: 合併 23">
            <a:extLst>
              <a:ext uri="{FF2B5EF4-FFF2-40B4-BE49-F238E27FC236}">
                <a16:creationId xmlns:a16="http://schemas.microsoft.com/office/drawing/2014/main" id="{50B14A24-451D-48FD-BACC-A495BE2557D6}"/>
              </a:ext>
            </a:extLst>
          </p:cNvPr>
          <p:cNvSpPr/>
          <p:nvPr/>
        </p:nvSpPr>
        <p:spPr>
          <a:xfrm rot="16200000">
            <a:off x="8097239" y="3548399"/>
            <a:ext cx="610864" cy="538388"/>
          </a:xfrm>
          <a:prstGeom prst="flowChartMerg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B74E3ED-E28F-4571-B6C7-749B50BE4CD0}"/>
              </a:ext>
            </a:extLst>
          </p:cNvPr>
          <p:cNvSpPr/>
          <p:nvPr/>
        </p:nvSpPr>
        <p:spPr>
          <a:xfrm>
            <a:off x="8036144" y="4738669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6" name="流程圖: 合併 25">
            <a:extLst>
              <a:ext uri="{FF2B5EF4-FFF2-40B4-BE49-F238E27FC236}">
                <a16:creationId xmlns:a16="http://schemas.microsoft.com/office/drawing/2014/main" id="{D87AC73F-3D25-4A30-AA4C-5F31B1C28092}"/>
              </a:ext>
            </a:extLst>
          </p:cNvPr>
          <p:cNvSpPr/>
          <p:nvPr/>
        </p:nvSpPr>
        <p:spPr>
          <a:xfrm rot="16200000">
            <a:off x="6100516" y="4776066"/>
            <a:ext cx="610864" cy="538388"/>
          </a:xfrm>
          <a:prstGeom prst="flowChartMerg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FFA7B9F3-B895-43EB-B883-5E9B0DC291B9}"/>
              </a:ext>
            </a:extLst>
          </p:cNvPr>
          <p:cNvSpPr/>
          <p:nvPr/>
        </p:nvSpPr>
        <p:spPr>
          <a:xfrm>
            <a:off x="6610922" y="4978558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962EC428-6A2F-4ED9-86EB-416C4EF09ED8}"/>
              </a:ext>
            </a:extLst>
          </p:cNvPr>
          <p:cNvCxnSpPr>
            <a:cxnSpLocks/>
          </p:cNvCxnSpPr>
          <p:nvPr/>
        </p:nvCxnSpPr>
        <p:spPr bwMode="auto">
          <a:xfrm flipH="1">
            <a:off x="6718732" y="3781746"/>
            <a:ext cx="1388533" cy="361244"/>
          </a:xfrm>
          <a:prstGeom prst="bentConnector3">
            <a:avLst/>
          </a:prstGeom>
          <a:solidFill>
            <a:srgbClr val="00B8FF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1B2140C-BE7E-4B7A-B65B-96A7D10816D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62921" y="4150509"/>
            <a:ext cx="1303868" cy="351367"/>
          </a:xfrm>
          <a:prstGeom prst="bentConnector3">
            <a:avLst/>
          </a:prstGeom>
          <a:solidFill>
            <a:srgbClr val="00B8FF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A62BA58-7772-4D9F-BDF7-CCAAAA60B0ED}"/>
              </a:ext>
            </a:extLst>
          </p:cNvPr>
          <p:cNvSpPr/>
          <p:nvPr/>
        </p:nvSpPr>
        <p:spPr>
          <a:xfrm>
            <a:off x="8014977" y="3715615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CD7CB5B-ED3A-4163-9ED9-203E233B4DE7}"/>
              </a:ext>
            </a:extLst>
          </p:cNvPr>
          <p:cNvSpPr/>
          <p:nvPr/>
        </p:nvSpPr>
        <p:spPr>
          <a:xfrm>
            <a:off x="6639144" y="4075447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D124D022-6474-4F57-A37C-3BEA1A6CE902}"/>
              </a:ext>
            </a:extLst>
          </p:cNvPr>
          <p:cNvSpPr/>
          <p:nvPr/>
        </p:nvSpPr>
        <p:spPr>
          <a:xfrm>
            <a:off x="8036144" y="4442336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2742623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5F99C90-EE42-46A2-BB16-6DBDCC17B79B}"/>
              </a:ext>
            </a:extLst>
          </p:cNvPr>
          <p:cNvSpPr txBox="1">
            <a:spLocks/>
          </p:cNvSpPr>
          <p:nvPr/>
        </p:nvSpPr>
        <p:spPr>
          <a:xfrm>
            <a:off x="3183836" y="1097422"/>
            <a:ext cx="3473768" cy="7005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1" dirty="0">
                <a:latin typeface="Microsoft JhengHei UI"/>
                <a:ea typeface="Microsoft JhengHei UI"/>
              </a:rPr>
              <a:t>FM</a:t>
            </a:r>
            <a:r>
              <a:rPr lang="zh-TW" altLang="en-US" sz="2400" b="1">
                <a:latin typeface="Microsoft JhengHei UI"/>
                <a:ea typeface="Microsoft JhengHei UI"/>
              </a:rPr>
              <a:t> P</a:t>
            </a:r>
            <a:r>
              <a:rPr lang="en-US" altLang="zh-TW" sz="2400" b="1" dirty="0" err="1">
                <a:latin typeface="Microsoft JhengHei UI"/>
                <a:ea typeface="Microsoft JhengHei UI"/>
              </a:rPr>
              <a:t>artition</a:t>
            </a:r>
            <a:r>
              <a:rPr lang="en-US" altLang="zh-TW" sz="2400" b="1" dirty="0">
                <a:latin typeface="Microsoft JhengHei UI"/>
                <a:ea typeface="Microsoft JhengHei UI"/>
              </a:rPr>
              <a:t> Flow</a:t>
            </a:r>
          </a:p>
        </p:txBody>
      </p:sp>
      <p:sp>
        <p:nvSpPr>
          <p:cNvPr id="6" name="剪去對角線角落矩形 2">
            <a:extLst>
              <a:ext uri="{FF2B5EF4-FFF2-40B4-BE49-F238E27FC236}">
                <a16:creationId xmlns:a16="http://schemas.microsoft.com/office/drawing/2014/main" id="{E2E76812-EC22-4954-BF9F-A8723A309A24}"/>
              </a:ext>
            </a:extLst>
          </p:cNvPr>
          <p:cNvSpPr/>
          <p:nvPr/>
        </p:nvSpPr>
        <p:spPr>
          <a:xfrm>
            <a:off x="1563015" y="1998928"/>
            <a:ext cx="2569980" cy="338138"/>
          </a:xfrm>
          <a:prstGeom prst="snip2DiagRect">
            <a:avLst/>
          </a:prstGeom>
          <a:solidFill>
            <a:srgbClr val="FFD965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Random initialize</a:t>
            </a:r>
            <a:endParaRPr lang="zh-TW" altLang="en-US" sz="1800" dirty="0"/>
          </a:p>
        </p:txBody>
      </p:sp>
      <p:sp>
        <p:nvSpPr>
          <p:cNvPr id="8" name="剪去對角線角落矩形 45">
            <a:extLst>
              <a:ext uri="{FF2B5EF4-FFF2-40B4-BE49-F238E27FC236}">
                <a16:creationId xmlns:a16="http://schemas.microsoft.com/office/drawing/2014/main" id="{4748587A-9619-4B35-BA85-A326707AF949}"/>
              </a:ext>
            </a:extLst>
          </p:cNvPr>
          <p:cNvSpPr/>
          <p:nvPr/>
        </p:nvSpPr>
        <p:spPr>
          <a:xfrm>
            <a:off x="1563015" y="2632473"/>
            <a:ext cx="2569980" cy="338138"/>
          </a:xfrm>
          <a:prstGeom prst="snip2DiagRect">
            <a:avLst/>
          </a:prstGeom>
          <a:solidFill>
            <a:srgbClr val="FE8E6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Construct gain list</a:t>
            </a:r>
            <a:endParaRPr lang="zh-TW" altLang="en-US" sz="1800" dirty="0"/>
          </a:p>
        </p:txBody>
      </p:sp>
      <p:sp>
        <p:nvSpPr>
          <p:cNvPr id="10" name="剪去對角線角落矩形 46">
            <a:extLst>
              <a:ext uri="{FF2B5EF4-FFF2-40B4-BE49-F238E27FC236}">
                <a16:creationId xmlns:a16="http://schemas.microsoft.com/office/drawing/2014/main" id="{69CE6E01-EE2A-4F97-930B-4D2138ACE9AA}"/>
              </a:ext>
            </a:extLst>
          </p:cNvPr>
          <p:cNvSpPr/>
          <p:nvPr/>
        </p:nvSpPr>
        <p:spPr>
          <a:xfrm>
            <a:off x="1586206" y="330711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Move node &amp; </a:t>
            </a:r>
          </a:p>
          <a:p>
            <a:pPr algn="ctr"/>
            <a:r>
              <a:rPr lang="en-US" altLang="zh-TW" sz="1800" dirty="0"/>
              <a:t>update gain list</a:t>
            </a:r>
            <a:endParaRPr lang="zh-TW" altLang="en-US" sz="18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D25395-7D2E-4F8E-B79B-DA8EE33CB9B9}"/>
              </a:ext>
            </a:extLst>
          </p:cNvPr>
          <p:cNvCxnSpPr>
            <a:stCxn id="3" idx="1"/>
            <a:endCxn id="46" idx="3"/>
          </p:cNvCxnSpPr>
          <p:nvPr/>
        </p:nvCxnSpPr>
        <p:spPr>
          <a:xfrm>
            <a:off x="2848005" y="2337065"/>
            <a:ext cx="0" cy="29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06F0E8D-668C-4B82-8EFE-360B3CB15B3D}"/>
              </a:ext>
            </a:extLst>
          </p:cNvPr>
          <p:cNvCxnSpPr>
            <a:endCxn id="47" idx="3"/>
          </p:cNvCxnSpPr>
          <p:nvPr/>
        </p:nvCxnSpPr>
        <p:spPr>
          <a:xfrm>
            <a:off x="2859600" y="2968981"/>
            <a:ext cx="1" cy="338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EBEA656-2AB3-40B9-93A9-0EFF79C972EA}"/>
              </a:ext>
            </a:extLst>
          </p:cNvPr>
          <p:cNvCxnSpPr/>
          <p:nvPr/>
        </p:nvCxnSpPr>
        <p:spPr>
          <a:xfrm flipH="1">
            <a:off x="2859421" y="3796329"/>
            <a:ext cx="5925" cy="599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流程圖: 決策 17">
            <a:extLst>
              <a:ext uri="{FF2B5EF4-FFF2-40B4-BE49-F238E27FC236}">
                <a16:creationId xmlns:a16="http://schemas.microsoft.com/office/drawing/2014/main" id="{794F8140-B60B-40DE-8522-C0D88A8B154A}"/>
              </a:ext>
            </a:extLst>
          </p:cNvPr>
          <p:cNvSpPr/>
          <p:nvPr/>
        </p:nvSpPr>
        <p:spPr>
          <a:xfrm>
            <a:off x="1443044" y="4382297"/>
            <a:ext cx="2798320" cy="8858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All cumulative gain &lt;0</a:t>
            </a:r>
            <a:endParaRPr lang="zh-TW" altLang="en-US" dirty="0"/>
          </a:p>
        </p:txBody>
      </p:sp>
      <p:sp>
        <p:nvSpPr>
          <p:cNvPr id="22" name="剪去對角線角落矩形 81">
            <a:extLst>
              <a:ext uri="{FF2B5EF4-FFF2-40B4-BE49-F238E27FC236}">
                <a16:creationId xmlns:a16="http://schemas.microsoft.com/office/drawing/2014/main" id="{A52FCB25-FFC9-440A-A4A0-2187F39CB0B3}"/>
              </a:ext>
            </a:extLst>
          </p:cNvPr>
          <p:cNvSpPr/>
          <p:nvPr/>
        </p:nvSpPr>
        <p:spPr>
          <a:xfrm>
            <a:off x="2233818" y="5660185"/>
            <a:ext cx="1192667" cy="310529"/>
          </a:xfrm>
          <a:prstGeom prst="snip2DiagRect">
            <a:avLst/>
          </a:prstGeom>
          <a:solidFill>
            <a:srgbClr val="AB73D5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3CE7F3B-202F-4DFE-B821-142D22676C0B}"/>
              </a:ext>
            </a:extLst>
          </p:cNvPr>
          <p:cNvSpPr txBox="1"/>
          <p:nvPr/>
        </p:nvSpPr>
        <p:spPr>
          <a:xfrm>
            <a:off x="971034" y="4681185"/>
            <a:ext cx="5611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C44FEE3-9E16-4D2A-B23D-E86255719E8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06765" y="2799532"/>
            <a:ext cx="936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DB24551-4C6E-4DAA-922F-21B103A8A459}"/>
              </a:ext>
            </a:extLst>
          </p:cNvPr>
          <p:cNvCxnSpPr>
            <a:cxnSpLocks/>
          </p:cNvCxnSpPr>
          <p:nvPr/>
        </p:nvCxnSpPr>
        <p:spPr>
          <a:xfrm flipH="1">
            <a:off x="596853" y="2799532"/>
            <a:ext cx="9912" cy="191636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4DD83ACA-DDB1-45EC-94E3-30303FC8F411}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599829" y="4708613"/>
            <a:ext cx="964371" cy="72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88F1B6F-1DA1-47BC-8129-14630A4DDCAA}"/>
              </a:ext>
            </a:extLst>
          </p:cNvPr>
          <p:cNvSpPr txBox="1"/>
          <p:nvPr/>
        </p:nvSpPr>
        <p:spPr>
          <a:xfrm>
            <a:off x="3045144" y="5249487"/>
            <a:ext cx="5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YES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34" name="框架 33">
            <a:extLst>
              <a:ext uri="{FF2B5EF4-FFF2-40B4-BE49-F238E27FC236}">
                <a16:creationId xmlns:a16="http://schemas.microsoft.com/office/drawing/2014/main" id="{B697AB0A-BE90-4BAB-BDE7-4A0F67088785}"/>
              </a:ext>
            </a:extLst>
          </p:cNvPr>
          <p:cNvSpPr/>
          <p:nvPr/>
        </p:nvSpPr>
        <p:spPr>
          <a:xfrm>
            <a:off x="1548712" y="1965016"/>
            <a:ext cx="2598570" cy="415259"/>
          </a:xfrm>
          <a:prstGeom prst="frame">
            <a:avLst/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框架 35">
            <a:extLst>
              <a:ext uri="{FF2B5EF4-FFF2-40B4-BE49-F238E27FC236}">
                <a16:creationId xmlns:a16="http://schemas.microsoft.com/office/drawing/2014/main" id="{E699EE85-2DDB-47A4-B0AD-0C6EC78BD8C7}"/>
              </a:ext>
            </a:extLst>
          </p:cNvPr>
          <p:cNvSpPr/>
          <p:nvPr/>
        </p:nvSpPr>
        <p:spPr>
          <a:xfrm>
            <a:off x="1542919" y="2591902"/>
            <a:ext cx="2598570" cy="415259"/>
          </a:xfrm>
          <a:prstGeom prst="frame">
            <a:avLst/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2C549B2-E532-4527-BD14-947043DE0F7B}"/>
              </a:ext>
            </a:extLst>
          </p:cNvPr>
          <p:cNvGrpSpPr/>
          <p:nvPr/>
        </p:nvGrpSpPr>
        <p:grpSpPr>
          <a:xfrm>
            <a:off x="6330469" y="2123060"/>
            <a:ext cx="654444" cy="3076359"/>
            <a:chOff x="8520494" y="2119601"/>
            <a:chExt cx="872592" cy="4101812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D35E51DB-CCDE-45A5-A1CA-BCF88A763B41}"/>
                </a:ext>
              </a:extLst>
            </p:cNvPr>
            <p:cNvGrpSpPr/>
            <p:nvPr/>
          </p:nvGrpSpPr>
          <p:grpSpPr>
            <a:xfrm>
              <a:off x="8520495" y="2844048"/>
              <a:ext cx="872591" cy="2642311"/>
              <a:chOff x="1266109" y="2907228"/>
              <a:chExt cx="1470189" cy="3859281"/>
            </a:xfrm>
          </p:grpSpPr>
          <p:sp>
            <p:nvSpPr>
              <p:cNvPr id="53" name="圓角矩形 62">
                <a:extLst>
                  <a:ext uri="{FF2B5EF4-FFF2-40B4-BE49-F238E27FC236}">
                    <a16:creationId xmlns:a16="http://schemas.microsoft.com/office/drawing/2014/main" id="{0F59C9FC-3E0A-4905-9D83-D987F8EDAECA}"/>
                  </a:ext>
                </a:extLst>
              </p:cNvPr>
              <p:cNvSpPr/>
              <p:nvPr/>
            </p:nvSpPr>
            <p:spPr>
              <a:xfrm>
                <a:off x="1270219" y="3691790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/>
                  <a:t>+1</a:t>
                </a:r>
                <a:endParaRPr lang="zh-TW" altLang="en-US" sz="2400" b="1" dirty="0"/>
              </a:p>
            </p:txBody>
          </p:sp>
          <p:sp>
            <p:nvSpPr>
              <p:cNvPr id="54" name="圓角矩形 63">
                <a:extLst>
                  <a:ext uri="{FF2B5EF4-FFF2-40B4-BE49-F238E27FC236}">
                    <a16:creationId xmlns:a16="http://schemas.microsoft.com/office/drawing/2014/main" id="{971D7793-E6B8-43AE-95D0-5127BC98F26E}"/>
                  </a:ext>
                </a:extLst>
              </p:cNvPr>
              <p:cNvSpPr/>
              <p:nvPr/>
            </p:nvSpPr>
            <p:spPr>
              <a:xfrm>
                <a:off x="1270219" y="5208243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/>
                  <a:t>-1</a:t>
                </a:r>
                <a:endParaRPr lang="zh-TW" altLang="en-US" sz="2400" b="1" dirty="0"/>
              </a:p>
            </p:txBody>
          </p:sp>
          <p:sp>
            <p:nvSpPr>
              <p:cNvPr id="55" name="圓角矩形 64">
                <a:extLst>
                  <a:ext uri="{FF2B5EF4-FFF2-40B4-BE49-F238E27FC236}">
                    <a16:creationId xmlns:a16="http://schemas.microsoft.com/office/drawing/2014/main" id="{CA8AF6EA-5FAC-495D-B3E7-E9223979312A}"/>
                  </a:ext>
                </a:extLst>
              </p:cNvPr>
              <p:cNvSpPr/>
              <p:nvPr/>
            </p:nvSpPr>
            <p:spPr>
              <a:xfrm>
                <a:off x="1266109" y="4449367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/>
                  <a:t>+0</a:t>
                </a:r>
                <a:endParaRPr lang="zh-TW" altLang="en-US" sz="2400" b="1" dirty="0"/>
              </a:p>
            </p:txBody>
          </p:sp>
          <p:sp>
            <p:nvSpPr>
              <p:cNvPr id="56" name="圓角矩形 66">
                <a:extLst>
                  <a:ext uri="{FF2B5EF4-FFF2-40B4-BE49-F238E27FC236}">
                    <a16:creationId xmlns:a16="http://schemas.microsoft.com/office/drawing/2014/main" id="{11C36A2A-3271-4232-A584-47C1A52CE024}"/>
                  </a:ext>
                </a:extLst>
              </p:cNvPr>
              <p:cNvSpPr/>
              <p:nvPr/>
            </p:nvSpPr>
            <p:spPr>
              <a:xfrm>
                <a:off x="1266109" y="2907228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/>
                  <a:t>+2</a:t>
                </a:r>
                <a:endParaRPr lang="zh-TW" altLang="en-US" sz="2400" b="1" dirty="0"/>
              </a:p>
            </p:txBody>
          </p:sp>
          <p:sp>
            <p:nvSpPr>
              <p:cNvPr id="57" name="圓角矩形 67">
                <a:extLst>
                  <a:ext uri="{FF2B5EF4-FFF2-40B4-BE49-F238E27FC236}">
                    <a16:creationId xmlns:a16="http://schemas.microsoft.com/office/drawing/2014/main" id="{5B9EC3D8-B572-4B1A-9800-7C3D355C6AC5}"/>
                  </a:ext>
                </a:extLst>
              </p:cNvPr>
              <p:cNvSpPr/>
              <p:nvPr/>
            </p:nvSpPr>
            <p:spPr>
              <a:xfrm>
                <a:off x="1266109" y="6002917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dirty="0"/>
                  <a:t>-2</a:t>
                </a:r>
                <a:endParaRPr lang="zh-TW" altLang="en-US" sz="2400" dirty="0"/>
              </a:p>
            </p:txBody>
          </p:sp>
        </p:grpSp>
        <p:sp>
          <p:nvSpPr>
            <p:cNvPr id="43" name="圓角矩形 69">
              <a:extLst>
                <a:ext uri="{FF2B5EF4-FFF2-40B4-BE49-F238E27FC236}">
                  <a16:creationId xmlns:a16="http://schemas.microsoft.com/office/drawing/2014/main" id="{689CC957-2AF8-47AC-9EE7-8552DFF7AEE1}"/>
                </a:ext>
              </a:extLst>
            </p:cNvPr>
            <p:cNvSpPr/>
            <p:nvPr/>
          </p:nvSpPr>
          <p:spPr>
            <a:xfrm>
              <a:off x="8520494" y="2119601"/>
              <a:ext cx="870153" cy="517859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+p</a:t>
              </a:r>
              <a:endParaRPr lang="zh-TW" altLang="en-US" sz="2400" b="1" dirty="0"/>
            </a:p>
          </p:txBody>
        </p:sp>
        <p:sp>
          <p:nvSpPr>
            <p:cNvPr id="44" name="圓角矩形 70">
              <a:extLst>
                <a:ext uri="{FF2B5EF4-FFF2-40B4-BE49-F238E27FC236}">
                  <a16:creationId xmlns:a16="http://schemas.microsoft.com/office/drawing/2014/main" id="{D725BCF5-0088-4629-80CB-0790605E3796}"/>
                </a:ext>
              </a:extLst>
            </p:cNvPr>
            <p:cNvSpPr/>
            <p:nvPr/>
          </p:nvSpPr>
          <p:spPr>
            <a:xfrm>
              <a:off x="8520494" y="5730967"/>
              <a:ext cx="870153" cy="490446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-p</a:t>
              </a:r>
              <a:endParaRPr lang="zh-TW" altLang="en-US" sz="2400" b="1" dirty="0"/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4A937C1B-C6E3-48B1-8BEC-B3699C8657DA}"/>
                </a:ext>
              </a:extLst>
            </p:cNvPr>
            <p:cNvGrpSpPr/>
            <p:nvPr/>
          </p:nvGrpSpPr>
          <p:grpSpPr>
            <a:xfrm>
              <a:off x="8938797" y="2550184"/>
              <a:ext cx="115025" cy="476124"/>
              <a:chOff x="7079794" y="3314032"/>
              <a:chExt cx="115025" cy="476124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流程圖: 接點 49">
                <a:extLst>
                  <a:ext uri="{FF2B5EF4-FFF2-40B4-BE49-F238E27FC236}">
                    <a16:creationId xmlns:a16="http://schemas.microsoft.com/office/drawing/2014/main" id="{A07DA7D6-FD65-4AD7-A098-2B2A45836DA8}"/>
                  </a:ext>
                </a:extLst>
              </p:cNvPr>
              <p:cNvSpPr/>
              <p:nvPr/>
            </p:nvSpPr>
            <p:spPr>
              <a:xfrm>
                <a:off x="7079794" y="3314032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流程圖: 接點 50">
                <a:extLst>
                  <a:ext uri="{FF2B5EF4-FFF2-40B4-BE49-F238E27FC236}">
                    <a16:creationId xmlns:a16="http://schemas.microsoft.com/office/drawing/2014/main" id="{C4F71668-839C-4700-B395-71A80041E455}"/>
                  </a:ext>
                </a:extLst>
              </p:cNvPr>
              <p:cNvSpPr/>
              <p:nvPr/>
            </p:nvSpPr>
            <p:spPr>
              <a:xfrm>
                <a:off x="7079794" y="3514011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流程圖: 接點 51">
                <a:extLst>
                  <a:ext uri="{FF2B5EF4-FFF2-40B4-BE49-F238E27FC236}">
                    <a16:creationId xmlns:a16="http://schemas.microsoft.com/office/drawing/2014/main" id="{858440E2-B149-4AB1-9F52-25231F737B0B}"/>
                  </a:ext>
                </a:extLst>
              </p:cNvPr>
              <p:cNvSpPr/>
              <p:nvPr/>
            </p:nvSpPr>
            <p:spPr>
              <a:xfrm>
                <a:off x="7079794" y="3672932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1379D71F-5F4A-40FC-A1AC-525394816456}"/>
                </a:ext>
              </a:extLst>
            </p:cNvPr>
            <p:cNvGrpSpPr/>
            <p:nvPr/>
          </p:nvGrpSpPr>
          <p:grpSpPr>
            <a:xfrm>
              <a:off x="8938796" y="5359143"/>
              <a:ext cx="115025" cy="476124"/>
              <a:chOff x="7079794" y="3314032"/>
              <a:chExt cx="115025" cy="476124"/>
            </a:xfrm>
            <a:solidFill>
              <a:schemeClr val="tx1">
                <a:lumMod val="75000"/>
              </a:schemeClr>
            </a:solidFill>
          </p:grpSpPr>
          <p:sp>
            <p:nvSpPr>
              <p:cNvPr id="47" name="流程圖: 接點 46">
                <a:extLst>
                  <a:ext uri="{FF2B5EF4-FFF2-40B4-BE49-F238E27FC236}">
                    <a16:creationId xmlns:a16="http://schemas.microsoft.com/office/drawing/2014/main" id="{AFCDB86F-7EA6-4273-8704-1ADC9A0F279B}"/>
                  </a:ext>
                </a:extLst>
              </p:cNvPr>
              <p:cNvSpPr/>
              <p:nvPr/>
            </p:nvSpPr>
            <p:spPr>
              <a:xfrm>
                <a:off x="7079794" y="3314032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流程圖: 接點 47">
                <a:extLst>
                  <a:ext uri="{FF2B5EF4-FFF2-40B4-BE49-F238E27FC236}">
                    <a16:creationId xmlns:a16="http://schemas.microsoft.com/office/drawing/2014/main" id="{84637EDC-70FE-472F-881B-7D96254DA1A5}"/>
                  </a:ext>
                </a:extLst>
              </p:cNvPr>
              <p:cNvSpPr/>
              <p:nvPr/>
            </p:nvSpPr>
            <p:spPr>
              <a:xfrm>
                <a:off x="7079794" y="3514011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流程圖: 接點 48">
                <a:extLst>
                  <a:ext uri="{FF2B5EF4-FFF2-40B4-BE49-F238E27FC236}">
                    <a16:creationId xmlns:a16="http://schemas.microsoft.com/office/drawing/2014/main" id="{81592F22-40AA-4647-A752-64FC65375166}"/>
                  </a:ext>
                </a:extLst>
              </p:cNvPr>
              <p:cNvSpPr/>
              <p:nvPr/>
            </p:nvSpPr>
            <p:spPr>
              <a:xfrm>
                <a:off x="7079794" y="3672932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27E70024-0BFE-4315-8119-345DF203A22B}"/>
              </a:ext>
            </a:extLst>
          </p:cNvPr>
          <p:cNvGrpSpPr/>
          <p:nvPr/>
        </p:nvGrpSpPr>
        <p:grpSpPr>
          <a:xfrm>
            <a:off x="4753235" y="2356784"/>
            <a:ext cx="2561680" cy="2792247"/>
            <a:chOff x="6178075" y="1796397"/>
            <a:chExt cx="3415573" cy="3722996"/>
          </a:xfrm>
          <a:solidFill>
            <a:srgbClr val="7A7A7A"/>
          </a:solidFill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B918DCB0-3DFF-4CFB-832E-5A3CEE569652}"/>
                </a:ext>
              </a:extLst>
            </p:cNvPr>
            <p:cNvGrpSpPr/>
            <p:nvPr/>
          </p:nvGrpSpPr>
          <p:grpSpPr>
            <a:xfrm>
              <a:off x="6178075" y="1796397"/>
              <a:ext cx="2493198" cy="3722996"/>
              <a:chOff x="5802743" y="1957388"/>
              <a:chExt cx="2493198" cy="3722996"/>
            </a:xfrm>
            <a:grpFill/>
          </p:grpSpPr>
          <p:sp>
            <p:nvSpPr>
              <p:cNvPr id="65" name="流程圖: 接點 64">
                <a:extLst>
                  <a:ext uri="{FF2B5EF4-FFF2-40B4-BE49-F238E27FC236}">
                    <a16:creationId xmlns:a16="http://schemas.microsoft.com/office/drawing/2014/main" id="{45515846-1199-4C0A-BDA8-8B66DD189EB3}"/>
                  </a:ext>
                </a:extLst>
              </p:cNvPr>
              <p:cNvSpPr/>
              <p:nvPr/>
            </p:nvSpPr>
            <p:spPr>
              <a:xfrm>
                <a:off x="7880873" y="4457685"/>
                <a:ext cx="415068" cy="416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66" name="流程圖: 接點 65">
                <a:extLst>
                  <a:ext uri="{FF2B5EF4-FFF2-40B4-BE49-F238E27FC236}">
                    <a16:creationId xmlns:a16="http://schemas.microsoft.com/office/drawing/2014/main" id="{9595C811-9600-497C-99DF-A205C0F7EC25}"/>
                  </a:ext>
                </a:extLst>
              </p:cNvPr>
              <p:cNvSpPr/>
              <p:nvPr/>
            </p:nvSpPr>
            <p:spPr>
              <a:xfrm>
                <a:off x="6645120" y="4888203"/>
                <a:ext cx="415068" cy="416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5E7917C5-6A26-4293-B7A4-EE345EF0841C}"/>
                  </a:ext>
                </a:extLst>
              </p:cNvPr>
              <p:cNvGrpSpPr/>
              <p:nvPr/>
            </p:nvGrpSpPr>
            <p:grpSpPr>
              <a:xfrm>
                <a:off x="5802743" y="1957388"/>
                <a:ext cx="1826604" cy="3722996"/>
                <a:chOff x="5789209" y="826813"/>
                <a:chExt cx="2013606" cy="4112342"/>
              </a:xfrm>
              <a:grpFill/>
            </p:grpSpPr>
            <p:cxnSp>
              <p:nvCxnSpPr>
                <p:cNvPr id="68" name="直線接點 67">
                  <a:extLst>
                    <a:ext uri="{FF2B5EF4-FFF2-40B4-BE49-F238E27FC236}">
                      <a16:creationId xmlns:a16="http://schemas.microsoft.com/office/drawing/2014/main" id="{BC0B9E0B-68A2-4E3B-AF7A-223B4D520661}"/>
                    </a:ext>
                  </a:extLst>
                </p:cNvPr>
                <p:cNvCxnSpPr/>
                <p:nvPr/>
              </p:nvCxnSpPr>
              <p:spPr>
                <a:xfrm>
                  <a:off x="7790572" y="826813"/>
                  <a:ext cx="12243" cy="4112342"/>
                </a:xfrm>
                <a:prstGeom prst="line">
                  <a:avLst/>
                </a:prstGeom>
                <a:grpFill/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69" name="流程圖: 接點 68">
                  <a:extLst>
                    <a:ext uri="{FF2B5EF4-FFF2-40B4-BE49-F238E27FC236}">
                      <a16:creationId xmlns:a16="http://schemas.microsoft.com/office/drawing/2014/main" id="{4468DE32-9B04-4F7C-AB4C-8103585C2DE5}"/>
                    </a:ext>
                  </a:extLst>
                </p:cNvPr>
                <p:cNvSpPr/>
                <p:nvPr/>
              </p:nvSpPr>
              <p:spPr>
                <a:xfrm>
                  <a:off x="5789209" y="1219233"/>
                  <a:ext cx="457565" cy="459505"/>
                </a:xfrm>
                <a:prstGeom prst="flowChartConnector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1</a:t>
                  </a:r>
                  <a:endParaRPr lang="zh-TW" altLang="en-US" dirty="0"/>
                </a:p>
              </p:txBody>
            </p:sp>
            <p:sp>
              <p:nvSpPr>
                <p:cNvPr id="70" name="流程圖: 接點 69">
                  <a:extLst>
                    <a:ext uri="{FF2B5EF4-FFF2-40B4-BE49-F238E27FC236}">
                      <a16:creationId xmlns:a16="http://schemas.microsoft.com/office/drawing/2014/main" id="{6F409848-AA3A-41AF-97D9-EAF8E54BCAE0}"/>
                    </a:ext>
                  </a:extLst>
                </p:cNvPr>
                <p:cNvSpPr/>
                <p:nvPr/>
              </p:nvSpPr>
              <p:spPr>
                <a:xfrm>
                  <a:off x="6169323" y="2832988"/>
                  <a:ext cx="457565" cy="459505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</p:grpSp>
        </p:grpSp>
        <p:sp>
          <p:nvSpPr>
            <p:cNvPr id="61" name="流程圖: 接點 60">
              <a:extLst>
                <a:ext uri="{FF2B5EF4-FFF2-40B4-BE49-F238E27FC236}">
                  <a16:creationId xmlns:a16="http://schemas.microsoft.com/office/drawing/2014/main" id="{B2E3F85E-EB68-493A-AAB2-17F0FF51CF32}"/>
                </a:ext>
              </a:extLst>
            </p:cNvPr>
            <p:cNvSpPr/>
            <p:nvPr/>
          </p:nvSpPr>
          <p:spPr>
            <a:xfrm>
              <a:off x="8909719" y="2029888"/>
              <a:ext cx="415068" cy="416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62" name="流程圖: 接點 61">
              <a:extLst>
                <a:ext uri="{FF2B5EF4-FFF2-40B4-BE49-F238E27FC236}">
                  <a16:creationId xmlns:a16="http://schemas.microsoft.com/office/drawing/2014/main" id="{95AB8CB2-758E-4969-B09E-05C6E2292105}"/>
                </a:ext>
              </a:extLst>
            </p:cNvPr>
            <p:cNvSpPr/>
            <p:nvPr/>
          </p:nvSpPr>
          <p:spPr>
            <a:xfrm>
              <a:off x="8513116" y="3327672"/>
              <a:ext cx="415068" cy="416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63" name="流程圖: 接點 62">
              <a:extLst>
                <a:ext uri="{FF2B5EF4-FFF2-40B4-BE49-F238E27FC236}">
                  <a16:creationId xmlns:a16="http://schemas.microsoft.com/office/drawing/2014/main" id="{55DD7ACA-633D-44CC-ADCF-A86C43711A61}"/>
                </a:ext>
              </a:extLst>
            </p:cNvPr>
            <p:cNvSpPr/>
            <p:nvPr/>
          </p:nvSpPr>
          <p:spPr>
            <a:xfrm>
              <a:off x="9178580" y="3622150"/>
              <a:ext cx="415068" cy="416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64" name="流程圖: 接點 63">
              <a:extLst>
                <a:ext uri="{FF2B5EF4-FFF2-40B4-BE49-F238E27FC236}">
                  <a16:creationId xmlns:a16="http://schemas.microsoft.com/office/drawing/2014/main" id="{3936ABB3-064E-4F35-843D-C7369995269D}"/>
                </a:ext>
              </a:extLst>
            </p:cNvPr>
            <p:cNvSpPr/>
            <p:nvPr/>
          </p:nvSpPr>
          <p:spPr>
            <a:xfrm>
              <a:off x="7329909" y="3058085"/>
              <a:ext cx="415068" cy="416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17DC8F6-1E3C-44AA-8A0F-BB591EFB7046}"/>
              </a:ext>
            </a:extLst>
          </p:cNvPr>
          <p:cNvSpPr txBox="1"/>
          <p:nvPr/>
        </p:nvSpPr>
        <p:spPr>
          <a:xfrm>
            <a:off x="163549" y="3884365"/>
            <a:ext cx="147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zh-TW" dirty="0">
                <a:solidFill>
                  <a:schemeClr val="accent4"/>
                </a:solidFill>
              </a:rPr>
              <a:t>N</a:t>
            </a:r>
            <a:r>
              <a:rPr lang="LID4096" altLang="zh-TW" dirty="0">
                <a:solidFill>
                  <a:schemeClr val="accent4"/>
                </a:solidFill>
              </a:rPr>
              <a:t>ew Round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15" name="箭號: 弧形左彎 14">
            <a:extLst>
              <a:ext uri="{FF2B5EF4-FFF2-40B4-BE49-F238E27FC236}">
                <a16:creationId xmlns:a16="http://schemas.microsoft.com/office/drawing/2014/main" id="{724D1955-AC16-4744-A799-089813AA131C}"/>
              </a:ext>
            </a:extLst>
          </p:cNvPr>
          <p:cNvSpPr/>
          <p:nvPr/>
        </p:nvSpPr>
        <p:spPr bwMode="auto">
          <a:xfrm>
            <a:off x="4197299" y="3347353"/>
            <a:ext cx="331220" cy="469887"/>
          </a:xfrm>
          <a:prstGeom prst="curvedLeftArrow">
            <a:avLst/>
          </a:prstGeom>
          <a:solidFill>
            <a:srgbClr val="BDE295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1" fontAlgn="base" latinLnBrk="0" hangingPunct="0">
              <a:lnSpc>
                <a:spcPct val="93000"/>
              </a:lnSpc>
              <a:spcBef>
                <a:spcPts val="10"/>
              </a:spcBef>
              <a:spcAft>
                <a:spcPts val="1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zh-TW" altLang="en-US" sz="135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DejaVu Sans Mono" charset="0"/>
            </a:endParaRPr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3D2EC322-E255-4E2C-8100-E9A8AA16446C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2830152" y="5249487"/>
            <a:ext cx="16246" cy="410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0370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6" grpId="0" animBg="1"/>
      <p:bldP spid="3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388" y="450930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內容版面配置區 1">
            <a:extLst>
              <a:ext uri="{FF2B5EF4-FFF2-40B4-BE49-F238E27FC236}">
                <a16:creationId xmlns:a16="http://schemas.microsoft.com/office/drawing/2014/main" id="{389798AA-E994-470B-8530-AB06B41D45F6}"/>
              </a:ext>
            </a:extLst>
          </p:cNvPr>
          <p:cNvSpPr txBox="1">
            <a:spLocks/>
          </p:cNvSpPr>
          <p:nvPr/>
        </p:nvSpPr>
        <p:spPr>
          <a:xfrm>
            <a:off x="177110" y="4140994"/>
            <a:ext cx="5515031" cy="1176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7FBA7589-53FA-43F7-805E-2C2AD021BEE6}"/>
              </a:ext>
            </a:extLst>
          </p:cNvPr>
          <p:cNvGrpSpPr/>
          <p:nvPr/>
        </p:nvGrpSpPr>
        <p:grpSpPr>
          <a:xfrm>
            <a:off x="704178" y="2530675"/>
            <a:ext cx="1102642" cy="2894461"/>
            <a:chOff x="1266109" y="2907228"/>
            <a:chExt cx="1470189" cy="3859281"/>
          </a:xfrm>
        </p:grpSpPr>
        <p:sp>
          <p:nvSpPr>
            <p:cNvPr id="45" name="圓角矩形 151">
              <a:extLst>
                <a:ext uri="{FF2B5EF4-FFF2-40B4-BE49-F238E27FC236}">
                  <a16:creationId xmlns:a16="http://schemas.microsoft.com/office/drawing/2014/main" id="{07EA6F3D-90F0-4A99-A4CB-B4A92E670CF3}"/>
                </a:ext>
              </a:extLst>
            </p:cNvPr>
            <p:cNvSpPr/>
            <p:nvPr/>
          </p:nvSpPr>
          <p:spPr>
            <a:xfrm>
              <a:off x="1270219" y="3691790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+1</a:t>
              </a:r>
              <a:endParaRPr lang="zh-TW" altLang="en-US" sz="2400" b="1" dirty="0"/>
            </a:p>
          </p:txBody>
        </p:sp>
        <p:sp>
          <p:nvSpPr>
            <p:cNvPr id="46" name="圓角矩形 152">
              <a:extLst>
                <a:ext uri="{FF2B5EF4-FFF2-40B4-BE49-F238E27FC236}">
                  <a16:creationId xmlns:a16="http://schemas.microsoft.com/office/drawing/2014/main" id="{CBF38A9A-8073-486A-99F5-55D56436008D}"/>
                </a:ext>
              </a:extLst>
            </p:cNvPr>
            <p:cNvSpPr/>
            <p:nvPr/>
          </p:nvSpPr>
          <p:spPr>
            <a:xfrm>
              <a:off x="1270219" y="5208243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-1</a:t>
              </a:r>
              <a:endParaRPr lang="zh-TW" altLang="en-US" sz="2400" b="1" dirty="0"/>
            </a:p>
          </p:txBody>
        </p:sp>
        <p:sp>
          <p:nvSpPr>
            <p:cNvPr id="47" name="圓角矩形 153">
              <a:extLst>
                <a:ext uri="{FF2B5EF4-FFF2-40B4-BE49-F238E27FC236}">
                  <a16:creationId xmlns:a16="http://schemas.microsoft.com/office/drawing/2014/main" id="{7E93AECB-72AB-42EE-9010-0CAD7A338A16}"/>
                </a:ext>
              </a:extLst>
            </p:cNvPr>
            <p:cNvSpPr/>
            <p:nvPr/>
          </p:nvSpPr>
          <p:spPr>
            <a:xfrm>
              <a:off x="1266109" y="444936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+0</a:t>
              </a:r>
              <a:endParaRPr lang="zh-TW" altLang="en-US" sz="2400" b="1" dirty="0"/>
            </a:p>
          </p:txBody>
        </p:sp>
        <p:sp>
          <p:nvSpPr>
            <p:cNvPr id="48" name="圓角矩形 154">
              <a:extLst>
                <a:ext uri="{FF2B5EF4-FFF2-40B4-BE49-F238E27FC236}">
                  <a16:creationId xmlns:a16="http://schemas.microsoft.com/office/drawing/2014/main" id="{A2484D41-A95F-4847-BD56-6221293C8DA8}"/>
                </a:ext>
              </a:extLst>
            </p:cNvPr>
            <p:cNvSpPr/>
            <p:nvPr/>
          </p:nvSpPr>
          <p:spPr>
            <a:xfrm>
              <a:off x="1266109" y="2907228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+2</a:t>
              </a:r>
              <a:endParaRPr lang="zh-TW" altLang="en-US" sz="2400" b="1" dirty="0"/>
            </a:p>
          </p:txBody>
        </p:sp>
        <p:sp>
          <p:nvSpPr>
            <p:cNvPr id="49" name="圓角矩形 155">
              <a:extLst>
                <a:ext uri="{FF2B5EF4-FFF2-40B4-BE49-F238E27FC236}">
                  <a16:creationId xmlns:a16="http://schemas.microsoft.com/office/drawing/2014/main" id="{FAB52461-C697-4E4A-91AE-571AA9867BED}"/>
                </a:ext>
              </a:extLst>
            </p:cNvPr>
            <p:cNvSpPr/>
            <p:nvPr/>
          </p:nvSpPr>
          <p:spPr>
            <a:xfrm>
              <a:off x="1266109" y="600291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sp>
        <p:nvSpPr>
          <p:cNvPr id="50" name="流程圖: 接點 49">
            <a:extLst>
              <a:ext uri="{FF2B5EF4-FFF2-40B4-BE49-F238E27FC236}">
                <a16:creationId xmlns:a16="http://schemas.microsoft.com/office/drawing/2014/main" id="{F8F76FF4-2C3E-4AC2-A414-D37366C26860}"/>
              </a:ext>
            </a:extLst>
          </p:cNvPr>
          <p:cNvSpPr/>
          <p:nvPr/>
        </p:nvSpPr>
        <p:spPr>
          <a:xfrm>
            <a:off x="1294987" y="3162152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2" name="流程圖: 接點 51">
            <a:extLst>
              <a:ext uri="{FF2B5EF4-FFF2-40B4-BE49-F238E27FC236}">
                <a16:creationId xmlns:a16="http://schemas.microsoft.com/office/drawing/2014/main" id="{0AB3693B-ECFD-424D-A593-E36B126A5236}"/>
              </a:ext>
            </a:extLst>
          </p:cNvPr>
          <p:cNvSpPr/>
          <p:nvPr/>
        </p:nvSpPr>
        <p:spPr>
          <a:xfrm>
            <a:off x="1282819" y="3757661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ea typeface="新細明體"/>
              </a:rPr>
              <a:t>6</a:t>
            </a:r>
          </a:p>
        </p:txBody>
      </p:sp>
      <p:sp>
        <p:nvSpPr>
          <p:cNvPr id="54" name="流程圖: 接點 53">
            <a:extLst>
              <a:ext uri="{FF2B5EF4-FFF2-40B4-BE49-F238E27FC236}">
                <a16:creationId xmlns:a16="http://schemas.microsoft.com/office/drawing/2014/main" id="{874FD5C5-EDC7-451D-A1FE-B5CE9C5A6021}"/>
              </a:ext>
            </a:extLst>
          </p:cNvPr>
          <p:cNvSpPr/>
          <p:nvPr/>
        </p:nvSpPr>
        <p:spPr>
          <a:xfrm>
            <a:off x="1290016" y="429423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6" name="流程圖: 接點 55">
            <a:extLst>
              <a:ext uri="{FF2B5EF4-FFF2-40B4-BE49-F238E27FC236}">
                <a16:creationId xmlns:a16="http://schemas.microsoft.com/office/drawing/2014/main" id="{98F7FA6A-D08D-4E3A-932F-E0988973BA9C}"/>
              </a:ext>
            </a:extLst>
          </p:cNvPr>
          <p:cNvSpPr/>
          <p:nvPr/>
        </p:nvSpPr>
        <p:spPr>
          <a:xfrm>
            <a:off x="1290015" y="4896833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1AFFD878-ECAD-4797-8EBF-F4E045BF46BD}"/>
              </a:ext>
            </a:extLst>
          </p:cNvPr>
          <p:cNvCxnSpPr/>
          <p:nvPr/>
        </p:nvCxnSpPr>
        <p:spPr>
          <a:xfrm>
            <a:off x="5474948" y="2128645"/>
            <a:ext cx="9182" cy="3084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流程圖: 接點 59">
            <a:extLst>
              <a:ext uri="{FF2B5EF4-FFF2-40B4-BE49-F238E27FC236}">
                <a16:creationId xmlns:a16="http://schemas.microsoft.com/office/drawing/2014/main" id="{A5059D4D-5A6C-4D63-B196-EFBAC3D2B988}"/>
              </a:ext>
            </a:extLst>
          </p:cNvPr>
          <p:cNvSpPr/>
          <p:nvPr/>
        </p:nvSpPr>
        <p:spPr>
          <a:xfrm>
            <a:off x="3973926" y="242296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2" name="流程圖: 接點 61">
            <a:extLst>
              <a:ext uri="{FF2B5EF4-FFF2-40B4-BE49-F238E27FC236}">
                <a16:creationId xmlns:a16="http://schemas.microsoft.com/office/drawing/2014/main" id="{1D7B1EB1-D866-4E81-9FB6-1F3FA90FA23C}"/>
              </a:ext>
            </a:extLst>
          </p:cNvPr>
          <p:cNvSpPr/>
          <p:nvPr/>
        </p:nvSpPr>
        <p:spPr>
          <a:xfrm>
            <a:off x="5692141" y="4199977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4" name="流程圖: 接點 63">
            <a:extLst>
              <a:ext uri="{FF2B5EF4-FFF2-40B4-BE49-F238E27FC236}">
                <a16:creationId xmlns:a16="http://schemas.microsoft.com/office/drawing/2014/main" id="{D48F812D-CF6B-4435-9308-D85A45D9D099}"/>
              </a:ext>
            </a:extLst>
          </p:cNvPr>
          <p:cNvSpPr/>
          <p:nvPr/>
        </p:nvSpPr>
        <p:spPr>
          <a:xfrm>
            <a:off x="4670433" y="4556633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6" name="流程圖: 接點 65">
            <a:extLst>
              <a:ext uri="{FF2B5EF4-FFF2-40B4-BE49-F238E27FC236}">
                <a16:creationId xmlns:a16="http://schemas.microsoft.com/office/drawing/2014/main" id="{4D27548D-A507-4476-924A-E8F798136C7C}"/>
              </a:ext>
            </a:extLst>
          </p:cNvPr>
          <p:cNvSpPr/>
          <p:nvPr/>
        </p:nvSpPr>
        <p:spPr>
          <a:xfrm>
            <a:off x="4259011" y="3633277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8" name="剪去對角線角落矩形 88">
            <a:extLst>
              <a:ext uri="{FF2B5EF4-FFF2-40B4-BE49-F238E27FC236}">
                <a16:creationId xmlns:a16="http://schemas.microsoft.com/office/drawing/2014/main" id="{972671D3-11EF-4C70-A8C2-B0C96377D101}"/>
              </a:ext>
            </a:extLst>
          </p:cNvPr>
          <p:cNvSpPr/>
          <p:nvPr/>
        </p:nvSpPr>
        <p:spPr>
          <a:xfrm>
            <a:off x="6383515" y="109908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800" dirty="0">
                <a:ea typeface="新細明體"/>
              </a:rPr>
              <a:t>Move node </a:t>
            </a:r>
            <a:endParaRPr lang="zh-TW">
              <a:ea typeface="新細明體"/>
            </a:endParaRPr>
          </a:p>
        </p:txBody>
      </p:sp>
      <p:sp>
        <p:nvSpPr>
          <p:cNvPr id="70" name="框架 69">
            <a:extLst>
              <a:ext uri="{FF2B5EF4-FFF2-40B4-BE49-F238E27FC236}">
                <a16:creationId xmlns:a16="http://schemas.microsoft.com/office/drawing/2014/main" id="{CE4F8A49-DD5F-4BD5-B60D-E1D2874F407A}"/>
              </a:ext>
            </a:extLst>
          </p:cNvPr>
          <p:cNvSpPr/>
          <p:nvPr/>
        </p:nvSpPr>
        <p:spPr>
          <a:xfrm>
            <a:off x="6360701" y="1063229"/>
            <a:ext cx="2598570" cy="565104"/>
          </a:xfrm>
          <a:prstGeom prst="frame">
            <a:avLst>
              <a:gd name="adj1" fmla="val 8965"/>
            </a:avLst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2" name="流程圖: 接點 71">
            <a:extLst>
              <a:ext uri="{FF2B5EF4-FFF2-40B4-BE49-F238E27FC236}">
                <a16:creationId xmlns:a16="http://schemas.microsoft.com/office/drawing/2014/main" id="{D8234954-A55C-4175-9C51-81E4BEBE0D1C}"/>
              </a:ext>
            </a:extLst>
          </p:cNvPr>
          <p:cNvSpPr/>
          <p:nvPr/>
        </p:nvSpPr>
        <p:spPr>
          <a:xfrm>
            <a:off x="1283111" y="2578777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ea typeface="新細明體"/>
              </a:rPr>
              <a:t>0</a:t>
            </a:r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421935C2-295A-43C8-919A-131C28DA3F06}"/>
              </a:ext>
            </a:extLst>
          </p:cNvPr>
          <p:cNvSpPr/>
          <p:nvPr/>
        </p:nvSpPr>
        <p:spPr>
          <a:xfrm>
            <a:off x="4604802" y="2408116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>
                <a:ea typeface="新細明體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09535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A46207A0-01B3-4E62-A333-3A5AEE939BE5}"/>
              </a:ext>
            </a:extLst>
          </p:cNvPr>
          <p:cNvSpPr txBox="1">
            <a:spLocks/>
          </p:cNvSpPr>
          <p:nvPr/>
        </p:nvSpPr>
        <p:spPr>
          <a:xfrm>
            <a:off x="244694" y="1127110"/>
            <a:ext cx="6613306" cy="700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94238DEF-0230-49E9-A84B-53033CCBAE01}"/>
              </a:ext>
            </a:extLst>
          </p:cNvPr>
          <p:cNvSpPr txBox="1">
            <a:spLocks/>
          </p:cNvSpPr>
          <p:nvPr/>
        </p:nvSpPr>
        <p:spPr>
          <a:xfrm>
            <a:off x="177110" y="4140994"/>
            <a:ext cx="5515031" cy="1176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F384688-F193-4FDF-916C-9A1B85482421}"/>
              </a:ext>
            </a:extLst>
          </p:cNvPr>
          <p:cNvGrpSpPr/>
          <p:nvPr/>
        </p:nvGrpSpPr>
        <p:grpSpPr>
          <a:xfrm>
            <a:off x="2853430" y="2586138"/>
            <a:ext cx="1102642" cy="2894461"/>
            <a:chOff x="9340173" y="1729340"/>
            <a:chExt cx="1470189" cy="3859281"/>
          </a:xfrm>
        </p:grpSpPr>
        <p:sp>
          <p:nvSpPr>
            <p:cNvPr id="8" name="圓角矩形 309">
              <a:extLst>
                <a:ext uri="{FF2B5EF4-FFF2-40B4-BE49-F238E27FC236}">
                  <a16:creationId xmlns:a16="http://schemas.microsoft.com/office/drawing/2014/main" id="{34966701-169E-45B8-AB33-CCD1D36229C8}"/>
                </a:ext>
              </a:extLst>
            </p:cNvPr>
            <p:cNvSpPr/>
            <p:nvPr/>
          </p:nvSpPr>
          <p:spPr>
            <a:xfrm>
              <a:off x="9344283" y="2513902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+1</a:t>
              </a:r>
              <a:endParaRPr lang="zh-TW" altLang="en-US" sz="2400" b="1" dirty="0"/>
            </a:p>
          </p:txBody>
        </p:sp>
        <p:sp>
          <p:nvSpPr>
            <p:cNvPr id="9" name="圓角矩形 310">
              <a:extLst>
                <a:ext uri="{FF2B5EF4-FFF2-40B4-BE49-F238E27FC236}">
                  <a16:creationId xmlns:a16="http://schemas.microsoft.com/office/drawing/2014/main" id="{770A51E8-C6B9-4549-BE1A-E7576C24F225}"/>
                </a:ext>
              </a:extLst>
            </p:cNvPr>
            <p:cNvSpPr/>
            <p:nvPr/>
          </p:nvSpPr>
          <p:spPr>
            <a:xfrm>
              <a:off x="9344283" y="4030355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-1</a:t>
              </a:r>
              <a:endParaRPr lang="zh-TW" altLang="en-US" sz="2400" b="1" dirty="0"/>
            </a:p>
          </p:txBody>
        </p:sp>
        <p:sp>
          <p:nvSpPr>
            <p:cNvPr id="10" name="圓角矩形 311">
              <a:extLst>
                <a:ext uri="{FF2B5EF4-FFF2-40B4-BE49-F238E27FC236}">
                  <a16:creationId xmlns:a16="http://schemas.microsoft.com/office/drawing/2014/main" id="{5314A2FA-0EEF-40C6-ADC5-139876451F99}"/>
                </a:ext>
              </a:extLst>
            </p:cNvPr>
            <p:cNvSpPr/>
            <p:nvPr/>
          </p:nvSpPr>
          <p:spPr>
            <a:xfrm>
              <a:off x="9340173" y="3271479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+0</a:t>
              </a:r>
              <a:endParaRPr lang="zh-TW" altLang="en-US" sz="2400" b="1" dirty="0"/>
            </a:p>
          </p:txBody>
        </p:sp>
        <p:sp>
          <p:nvSpPr>
            <p:cNvPr id="11" name="圓角矩形 312">
              <a:extLst>
                <a:ext uri="{FF2B5EF4-FFF2-40B4-BE49-F238E27FC236}">
                  <a16:creationId xmlns:a16="http://schemas.microsoft.com/office/drawing/2014/main" id="{9860D897-65E5-4377-B745-21E169BEB7E5}"/>
                </a:ext>
              </a:extLst>
            </p:cNvPr>
            <p:cNvSpPr/>
            <p:nvPr/>
          </p:nvSpPr>
          <p:spPr>
            <a:xfrm>
              <a:off x="9340173" y="1729340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+2</a:t>
              </a:r>
              <a:endParaRPr lang="zh-TW" altLang="en-US" sz="2400" b="1" dirty="0"/>
            </a:p>
          </p:txBody>
        </p:sp>
        <p:sp>
          <p:nvSpPr>
            <p:cNvPr id="12" name="圓角矩形 313">
              <a:extLst>
                <a:ext uri="{FF2B5EF4-FFF2-40B4-BE49-F238E27FC236}">
                  <a16:creationId xmlns:a16="http://schemas.microsoft.com/office/drawing/2014/main" id="{A92E5E88-195C-4D6F-B33E-1E73BF547E1B}"/>
                </a:ext>
              </a:extLst>
            </p:cNvPr>
            <p:cNvSpPr/>
            <p:nvPr/>
          </p:nvSpPr>
          <p:spPr>
            <a:xfrm>
              <a:off x="9340173" y="4825029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sp>
        <p:nvSpPr>
          <p:cNvPr id="13" name="向右箭號 289">
            <a:extLst>
              <a:ext uri="{FF2B5EF4-FFF2-40B4-BE49-F238E27FC236}">
                <a16:creationId xmlns:a16="http://schemas.microsoft.com/office/drawing/2014/main" id="{B3C8C278-BDDF-4B3A-A32F-A969994ED23C}"/>
              </a:ext>
            </a:extLst>
          </p:cNvPr>
          <p:cNvSpPr/>
          <p:nvPr/>
        </p:nvSpPr>
        <p:spPr>
          <a:xfrm>
            <a:off x="1821738" y="3926371"/>
            <a:ext cx="682620" cy="48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F9D4BA2-9F56-48C8-9701-DCB717445982}"/>
              </a:ext>
            </a:extLst>
          </p:cNvPr>
          <p:cNvGrpSpPr/>
          <p:nvPr/>
        </p:nvGrpSpPr>
        <p:grpSpPr>
          <a:xfrm>
            <a:off x="236438" y="2561770"/>
            <a:ext cx="1102642" cy="2894461"/>
            <a:chOff x="1266109" y="2907228"/>
            <a:chExt cx="1470189" cy="3859281"/>
          </a:xfrm>
        </p:grpSpPr>
        <p:sp>
          <p:nvSpPr>
            <p:cNvPr id="17" name="圓角矩形 151">
              <a:extLst>
                <a:ext uri="{FF2B5EF4-FFF2-40B4-BE49-F238E27FC236}">
                  <a16:creationId xmlns:a16="http://schemas.microsoft.com/office/drawing/2014/main" id="{973DCC30-FE23-408B-85AC-A35DF81CB4A3}"/>
                </a:ext>
              </a:extLst>
            </p:cNvPr>
            <p:cNvSpPr/>
            <p:nvPr/>
          </p:nvSpPr>
          <p:spPr>
            <a:xfrm>
              <a:off x="1270219" y="3691790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+1</a:t>
              </a:r>
              <a:endParaRPr lang="zh-TW" altLang="en-US" sz="2400" b="1" dirty="0"/>
            </a:p>
          </p:txBody>
        </p:sp>
        <p:sp>
          <p:nvSpPr>
            <p:cNvPr id="18" name="圓角矩形 152">
              <a:extLst>
                <a:ext uri="{FF2B5EF4-FFF2-40B4-BE49-F238E27FC236}">
                  <a16:creationId xmlns:a16="http://schemas.microsoft.com/office/drawing/2014/main" id="{3448B36F-4F06-4D87-8554-B8F33A52D906}"/>
                </a:ext>
              </a:extLst>
            </p:cNvPr>
            <p:cNvSpPr/>
            <p:nvPr/>
          </p:nvSpPr>
          <p:spPr>
            <a:xfrm>
              <a:off x="1270219" y="5208243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-1</a:t>
              </a:r>
              <a:endParaRPr lang="zh-TW" altLang="en-US" sz="2400" b="1" dirty="0"/>
            </a:p>
          </p:txBody>
        </p:sp>
        <p:sp>
          <p:nvSpPr>
            <p:cNvPr id="19" name="圓角矩形 153">
              <a:extLst>
                <a:ext uri="{FF2B5EF4-FFF2-40B4-BE49-F238E27FC236}">
                  <a16:creationId xmlns:a16="http://schemas.microsoft.com/office/drawing/2014/main" id="{3F7546B7-4686-496E-9CEB-1E62E0E80D1D}"/>
                </a:ext>
              </a:extLst>
            </p:cNvPr>
            <p:cNvSpPr/>
            <p:nvPr/>
          </p:nvSpPr>
          <p:spPr>
            <a:xfrm>
              <a:off x="1266109" y="444936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+0</a:t>
              </a:r>
              <a:endParaRPr lang="zh-TW" altLang="en-US" sz="2400" b="1" dirty="0"/>
            </a:p>
          </p:txBody>
        </p:sp>
        <p:sp>
          <p:nvSpPr>
            <p:cNvPr id="20" name="圓角矩形 154">
              <a:extLst>
                <a:ext uri="{FF2B5EF4-FFF2-40B4-BE49-F238E27FC236}">
                  <a16:creationId xmlns:a16="http://schemas.microsoft.com/office/drawing/2014/main" id="{D9316B4A-ED01-4E5B-ACE1-C8440F2EDB87}"/>
                </a:ext>
              </a:extLst>
            </p:cNvPr>
            <p:cNvSpPr/>
            <p:nvPr/>
          </p:nvSpPr>
          <p:spPr>
            <a:xfrm>
              <a:off x="1266109" y="2907228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+2</a:t>
              </a:r>
              <a:endParaRPr lang="zh-TW" altLang="en-US" sz="2400" b="1" dirty="0"/>
            </a:p>
          </p:txBody>
        </p:sp>
        <p:sp>
          <p:nvSpPr>
            <p:cNvPr id="21" name="圓角矩形 155">
              <a:extLst>
                <a:ext uri="{FF2B5EF4-FFF2-40B4-BE49-F238E27FC236}">
                  <a16:creationId xmlns:a16="http://schemas.microsoft.com/office/drawing/2014/main" id="{4C25C195-2B09-44FA-912E-91F920EB5FF7}"/>
                </a:ext>
              </a:extLst>
            </p:cNvPr>
            <p:cNvSpPr/>
            <p:nvPr/>
          </p:nvSpPr>
          <p:spPr>
            <a:xfrm>
              <a:off x="1266109" y="600291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4B38CFAA-F83D-4BCC-8A8F-AAFDD718340E}"/>
              </a:ext>
            </a:extLst>
          </p:cNvPr>
          <p:cNvSpPr/>
          <p:nvPr/>
        </p:nvSpPr>
        <p:spPr>
          <a:xfrm>
            <a:off x="827246" y="3193247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流程圖: 接點 23">
            <a:extLst>
              <a:ext uri="{FF2B5EF4-FFF2-40B4-BE49-F238E27FC236}">
                <a16:creationId xmlns:a16="http://schemas.microsoft.com/office/drawing/2014/main" id="{A7A333F2-399C-4F57-8BFE-999FDC2E4857}"/>
              </a:ext>
            </a:extLst>
          </p:cNvPr>
          <p:cNvSpPr/>
          <p:nvPr/>
        </p:nvSpPr>
        <p:spPr>
          <a:xfrm>
            <a:off x="815078" y="3788756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流程圖: 接點 25">
            <a:extLst>
              <a:ext uri="{FF2B5EF4-FFF2-40B4-BE49-F238E27FC236}">
                <a16:creationId xmlns:a16="http://schemas.microsoft.com/office/drawing/2014/main" id="{64F80044-9C06-4A58-BB41-C9A9D11B182B}"/>
              </a:ext>
            </a:extLst>
          </p:cNvPr>
          <p:cNvSpPr/>
          <p:nvPr/>
        </p:nvSpPr>
        <p:spPr>
          <a:xfrm>
            <a:off x="822275" y="432533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96174CE4-C29B-48EC-AEC9-AAD11F2C0C61}"/>
              </a:ext>
            </a:extLst>
          </p:cNvPr>
          <p:cNvSpPr/>
          <p:nvPr/>
        </p:nvSpPr>
        <p:spPr>
          <a:xfrm>
            <a:off x="822274" y="4927928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9F3E7A5-DDF8-4D14-A338-21ADB9D8F6A7}"/>
              </a:ext>
            </a:extLst>
          </p:cNvPr>
          <p:cNvCxnSpPr/>
          <p:nvPr/>
        </p:nvCxnSpPr>
        <p:spPr>
          <a:xfrm>
            <a:off x="5842930" y="1477360"/>
            <a:ext cx="9182" cy="3084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94F8541-0B0C-4D2F-9E5B-F3658507624B}"/>
              </a:ext>
            </a:extLst>
          </p:cNvPr>
          <p:cNvCxnSpPr>
            <a:stCxn id="216" idx="3"/>
            <a:endCxn id="212" idx="7"/>
          </p:cNvCxnSpPr>
          <p:nvPr/>
        </p:nvCxnSpPr>
        <p:spPr>
          <a:xfrm flipH="1" flipV="1">
            <a:off x="4634824" y="1822146"/>
            <a:ext cx="549642" cy="27515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流程圖: 接點 33">
            <a:extLst>
              <a:ext uri="{FF2B5EF4-FFF2-40B4-BE49-F238E27FC236}">
                <a16:creationId xmlns:a16="http://schemas.microsoft.com/office/drawing/2014/main" id="{8FD41BE6-AC8D-4F4B-AFD5-C6D43DFC32F8}"/>
              </a:ext>
            </a:extLst>
          </p:cNvPr>
          <p:cNvSpPr/>
          <p:nvPr/>
        </p:nvSpPr>
        <p:spPr>
          <a:xfrm>
            <a:off x="4341907" y="1771675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9F4DBB0D-36B7-4E96-80B3-A887F1D69FCE}"/>
              </a:ext>
            </a:extLst>
          </p:cNvPr>
          <p:cNvSpPr/>
          <p:nvPr/>
        </p:nvSpPr>
        <p:spPr>
          <a:xfrm>
            <a:off x="5139607" y="1833574"/>
            <a:ext cx="306319" cy="308970"/>
          </a:xfrm>
          <a:prstGeom prst="flowChartConnector">
            <a:avLst/>
          </a:prstGeom>
          <a:solidFill>
            <a:srgbClr val="FBD76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D41A98FD-8C75-4052-BB05-8BB964367D53}"/>
              </a:ext>
            </a:extLst>
          </p:cNvPr>
          <p:cNvSpPr/>
          <p:nvPr/>
        </p:nvSpPr>
        <p:spPr>
          <a:xfrm>
            <a:off x="6060123" y="354869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1BC03B77-EE3C-4321-B3C4-0C5C6FBD5323}"/>
              </a:ext>
            </a:extLst>
          </p:cNvPr>
          <p:cNvSpPr/>
          <p:nvPr/>
        </p:nvSpPr>
        <p:spPr>
          <a:xfrm>
            <a:off x="5038414" y="3905347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2" name="流程圖: 接點 41">
            <a:extLst>
              <a:ext uri="{FF2B5EF4-FFF2-40B4-BE49-F238E27FC236}">
                <a16:creationId xmlns:a16="http://schemas.microsoft.com/office/drawing/2014/main" id="{B765C1D7-5B69-4CA6-8F16-6AD83B838BA6}"/>
              </a:ext>
            </a:extLst>
          </p:cNvPr>
          <p:cNvSpPr/>
          <p:nvPr/>
        </p:nvSpPr>
        <p:spPr>
          <a:xfrm>
            <a:off x="4626993" y="298199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EE04CEA-5559-49BF-BD93-A128C50A6E3A}"/>
              </a:ext>
            </a:extLst>
          </p:cNvPr>
          <p:cNvCxnSpPr>
            <a:stCxn id="216" idx="4"/>
            <a:endCxn id="224" idx="7"/>
          </p:cNvCxnSpPr>
          <p:nvPr/>
        </p:nvCxnSpPr>
        <p:spPr>
          <a:xfrm flipH="1">
            <a:off x="4919910" y="2142544"/>
            <a:ext cx="372857" cy="889917"/>
          </a:xfrm>
          <a:prstGeom prst="line">
            <a:avLst/>
          </a:prstGeom>
          <a:ln>
            <a:solidFill>
              <a:srgbClr val="FE8E6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FC8B295A-8650-417E-94A5-50649397BBD5}"/>
              </a:ext>
            </a:extLst>
          </p:cNvPr>
          <p:cNvCxnSpPr>
            <a:stCxn id="216" idx="3"/>
            <a:endCxn id="224" idx="0"/>
          </p:cNvCxnSpPr>
          <p:nvPr/>
        </p:nvCxnSpPr>
        <p:spPr>
          <a:xfrm flipH="1">
            <a:off x="4798580" y="2097297"/>
            <a:ext cx="385886" cy="88469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D3C65A3-F271-4C51-9942-925A9C76CFEF}"/>
              </a:ext>
            </a:extLst>
          </p:cNvPr>
          <p:cNvCxnSpPr>
            <a:stCxn id="216" idx="5"/>
            <a:endCxn id="220" idx="0"/>
          </p:cNvCxnSpPr>
          <p:nvPr/>
        </p:nvCxnSpPr>
        <p:spPr>
          <a:xfrm>
            <a:off x="5401067" y="2097297"/>
            <a:ext cx="830643" cy="1451395"/>
          </a:xfrm>
          <a:prstGeom prst="line">
            <a:avLst/>
          </a:prstGeom>
          <a:ln>
            <a:solidFill>
              <a:srgbClr val="AA75D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流程圖: 接點 49">
            <a:extLst>
              <a:ext uri="{FF2B5EF4-FFF2-40B4-BE49-F238E27FC236}">
                <a16:creationId xmlns:a16="http://schemas.microsoft.com/office/drawing/2014/main" id="{8C849CDA-DC68-4601-9A1F-703746F24EDD}"/>
              </a:ext>
            </a:extLst>
          </p:cNvPr>
          <p:cNvSpPr/>
          <p:nvPr/>
        </p:nvSpPr>
        <p:spPr>
          <a:xfrm>
            <a:off x="8534073" y="1864817"/>
            <a:ext cx="306319" cy="308970"/>
          </a:xfrm>
          <a:prstGeom prst="flowChartConnector">
            <a:avLst/>
          </a:prstGeom>
          <a:solidFill>
            <a:srgbClr val="FBD76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0B13622-8893-4BCA-A778-6A5FE1881D2F}"/>
              </a:ext>
            </a:extLst>
          </p:cNvPr>
          <p:cNvCxnSpPr/>
          <p:nvPr/>
        </p:nvCxnSpPr>
        <p:spPr>
          <a:xfrm>
            <a:off x="8291863" y="1330021"/>
            <a:ext cx="7538" cy="32882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0CD46B96-7F0E-462A-9878-FBE21608F663}"/>
              </a:ext>
            </a:extLst>
          </p:cNvPr>
          <p:cNvCxnSpPr>
            <a:stCxn id="172" idx="3"/>
            <a:endCxn id="184" idx="7"/>
          </p:cNvCxnSpPr>
          <p:nvPr/>
        </p:nvCxnSpPr>
        <p:spPr>
          <a:xfrm flipH="1" flipV="1">
            <a:off x="7082113" y="1878844"/>
            <a:ext cx="1496819" cy="24969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C9FE7267-17C2-4575-93D6-9243893DE6D5}"/>
              </a:ext>
            </a:extLst>
          </p:cNvPr>
          <p:cNvCxnSpPr>
            <a:stCxn id="172" idx="4"/>
            <a:endCxn id="201" idx="7"/>
          </p:cNvCxnSpPr>
          <p:nvPr/>
        </p:nvCxnSpPr>
        <p:spPr>
          <a:xfrm flipH="1">
            <a:off x="7516293" y="2173787"/>
            <a:ext cx="1170939" cy="813704"/>
          </a:xfrm>
          <a:prstGeom prst="line">
            <a:avLst/>
          </a:prstGeom>
          <a:ln>
            <a:solidFill>
              <a:srgbClr val="FE8E6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014585AC-3CD8-4FB1-A663-02226D57A8F6}"/>
              </a:ext>
            </a:extLst>
          </p:cNvPr>
          <p:cNvCxnSpPr>
            <a:stCxn id="172" idx="3"/>
            <a:endCxn id="201" idx="0"/>
          </p:cNvCxnSpPr>
          <p:nvPr/>
        </p:nvCxnSpPr>
        <p:spPr>
          <a:xfrm flipH="1">
            <a:off x="7394963" y="2128539"/>
            <a:ext cx="1183968" cy="8084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688ACD9-289D-4794-8338-F8E75BA09347}"/>
              </a:ext>
            </a:extLst>
          </p:cNvPr>
          <p:cNvCxnSpPr>
            <a:stCxn id="172" idx="5"/>
            <a:endCxn id="206" idx="0"/>
          </p:cNvCxnSpPr>
          <p:nvPr/>
        </p:nvCxnSpPr>
        <p:spPr>
          <a:xfrm flipH="1">
            <a:off x="8672544" y="2128539"/>
            <a:ext cx="122988" cy="1510673"/>
          </a:xfrm>
          <a:prstGeom prst="line">
            <a:avLst/>
          </a:prstGeom>
          <a:ln>
            <a:solidFill>
              <a:srgbClr val="AA75D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流程圖: 接點 61">
            <a:extLst>
              <a:ext uri="{FF2B5EF4-FFF2-40B4-BE49-F238E27FC236}">
                <a16:creationId xmlns:a16="http://schemas.microsoft.com/office/drawing/2014/main" id="{443C1B41-DAA1-46F2-8838-5E012A5A626F}"/>
              </a:ext>
            </a:extLst>
          </p:cNvPr>
          <p:cNvSpPr/>
          <p:nvPr/>
        </p:nvSpPr>
        <p:spPr>
          <a:xfrm>
            <a:off x="6789195" y="1828375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4" name="流程圖: 接點 63">
            <a:extLst>
              <a:ext uri="{FF2B5EF4-FFF2-40B4-BE49-F238E27FC236}">
                <a16:creationId xmlns:a16="http://schemas.microsoft.com/office/drawing/2014/main" id="{8EA1F7BA-6478-499D-BAC3-D065770A64AF}"/>
              </a:ext>
            </a:extLst>
          </p:cNvPr>
          <p:cNvSpPr/>
          <p:nvPr/>
        </p:nvSpPr>
        <p:spPr>
          <a:xfrm>
            <a:off x="7487348" y="390824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6" name="流程圖: 接點 65">
            <a:extLst>
              <a:ext uri="{FF2B5EF4-FFF2-40B4-BE49-F238E27FC236}">
                <a16:creationId xmlns:a16="http://schemas.microsoft.com/office/drawing/2014/main" id="{ACAB0F61-FA22-4474-B5B3-0B2D7DDD2070}"/>
              </a:ext>
            </a:extLst>
          </p:cNvPr>
          <p:cNvSpPr/>
          <p:nvPr/>
        </p:nvSpPr>
        <p:spPr>
          <a:xfrm>
            <a:off x="7223376" y="293702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4AB49631-C475-4886-9FEB-12C37B9F7711}"/>
              </a:ext>
            </a:extLst>
          </p:cNvPr>
          <p:cNvSpPr/>
          <p:nvPr/>
        </p:nvSpPr>
        <p:spPr>
          <a:xfrm>
            <a:off x="8500957" y="3639212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0" name="向右箭號 170">
            <a:extLst>
              <a:ext uri="{FF2B5EF4-FFF2-40B4-BE49-F238E27FC236}">
                <a16:creationId xmlns:a16="http://schemas.microsoft.com/office/drawing/2014/main" id="{902FE0A6-68AD-46F2-8B31-CC32D4FB6DB0}"/>
              </a:ext>
            </a:extLst>
          </p:cNvPr>
          <p:cNvSpPr/>
          <p:nvPr/>
        </p:nvSpPr>
        <p:spPr>
          <a:xfrm>
            <a:off x="6372754" y="2712625"/>
            <a:ext cx="493218" cy="396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接點 71">
            <a:extLst>
              <a:ext uri="{FF2B5EF4-FFF2-40B4-BE49-F238E27FC236}">
                <a16:creationId xmlns:a16="http://schemas.microsoft.com/office/drawing/2014/main" id="{ABC20342-755A-4982-AB58-5FF54A536665}"/>
              </a:ext>
            </a:extLst>
          </p:cNvPr>
          <p:cNvSpPr/>
          <p:nvPr/>
        </p:nvSpPr>
        <p:spPr>
          <a:xfrm>
            <a:off x="3448075" y="379599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589977F1-F500-490F-96EF-9ED26A0F0ACA}"/>
              </a:ext>
            </a:extLst>
          </p:cNvPr>
          <p:cNvSpPr/>
          <p:nvPr/>
        </p:nvSpPr>
        <p:spPr>
          <a:xfrm>
            <a:off x="3456975" y="439704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6" name="流程圖: 接點 75">
            <a:extLst>
              <a:ext uri="{FF2B5EF4-FFF2-40B4-BE49-F238E27FC236}">
                <a16:creationId xmlns:a16="http://schemas.microsoft.com/office/drawing/2014/main" id="{9C18D9B8-4455-4B2D-B567-41CB5AE0C608}"/>
              </a:ext>
            </a:extLst>
          </p:cNvPr>
          <p:cNvSpPr/>
          <p:nvPr/>
        </p:nvSpPr>
        <p:spPr>
          <a:xfrm>
            <a:off x="3435173" y="325659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C282BE8-690A-4FAE-BD7B-61E43B6C1BA6}"/>
              </a:ext>
            </a:extLst>
          </p:cNvPr>
          <p:cNvSpPr txBox="1"/>
          <p:nvPr/>
        </p:nvSpPr>
        <p:spPr>
          <a:xfrm>
            <a:off x="4719605" y="4890575"/>
            <a:ext cx="3901135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>
                <a:solidFill>
                  <a:schemeClr val="accent4"/>
                </a:solidFill>
              </a:rPr>
              <a:t>Same color line is same line!</a:t>
            </a:r>
            <a:endParaRPr lang="zh-TW" altLang="en-US" sz="2100" b="1" dirty="0">
              <a:solidFill>
                <a:schemeClr val="accent4"/>
              </a:solidFill>
            </a:endParaRPr>
          </a:p>
        </p:txBody>
      </p:sp>
      <p:sp>
        <p:nvSpPr>
          <p:cNvPr id="80" name="流程圖: 接點 79">
            <a:extLst>
              <a:ext uri="{FF2B5EF4-FFF2-40B4-BE49-F238E27FC236}">
                <a16:creationId xmlns:a16="http://schemas.microsoft.com/office/drawing/2014/main" id="{3FACD6B7-5EA7-4AA4-BA8F-A34CD901F0F7}"/>
              </a:ext>
            </a:extLst>
          </p:cNvPr>
          <p:cNvSpPr/>
          <p:nvPr/>
        </p:nvSpPr>
        <p:spPr>
          <a:xfrm>
            <a:off x="3884008" y="3788756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86" name="圖片 85">
            <a:extLst>
              <a:ext uri="{FF2B5EF4-FFF2-40B4-BE49-F238E27FC236}">
                <a16:creationId xmlns:a16="http://schemas.microsoft.com/office/drawing/2014/main" id="{242295D0-8C1C-4BB4-B627-DFFDC788E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985" b="71106" l="10250" r="29250"/>
                    </a14:imgEffect>
                  </a14:imgLayer>
                </a14:imgProps>
              </a:ext>
            </a:extLst>
          </a:blip>
          <a:srcRect l="10075" t="45871" r="72079" b="28964"/>
          <a:stretch/>
        </p:blipFill>
        <p:spPr>
          <a:xfrm>
            <a:off x="8757326" y="1734828"/>
            <a:ext cx="223178" cy="365606"/>
          </a:xfrm>
          <a:prstGeom prst="rect">
            <a:avLst/>
          </a:prstGeom>
          <a:effectLst>
            <a:glow>
              <a:schemeClr val="accent1"/>
            </a:glow>
            <a:reflection endPos="0" dist="50800" dir="5400000" sy="-100000" algn="bl" rotWithShape="0"/>
          </a:effectLst>
        </p:spPr>
      </p:pic>
      <p:sp>
        <p:nvSpPr>
          <p:cNvPr id="88" name="剪去對角線角落矩形 88">
            <a:extLst>
              <a:ext uri="{FF2B5EF4-FFF2-40B4-BE49-F238E27FC236}">
                <a16:creationId xmlns:a16="http://schemas.microsoft.com/office/drawing/2014/main" id="{96C3C49D-B26E-4AD3-ACC6-AAD5D215292A}"/>
              </a:ext>
            </a:extLst>
          </p:cNvPr>
          <p:cNvSpPr/>
          <p:nvPr/>
        </p:nvSpPr>
        <p:spPr>
          <a:xfrm>
            <a:off x="6383515" y="109908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800" dirty="0">
                <a:ea typeface="新細明體"/>
              </a:rPr>
              <a:t>Move node </a:t>
            </a:r>
            <a:endParaRPr lang="zh-TW">
              <a:ea typeface="新細明體"/>
            </a:endParaRPr>
          </a:p>
        </p:txBody>
      </p:sp>
      <p:sp>
        <p:nvSpPr>
          <p:cNvPr id="90" name="框架 89">
            <a:extLst>
              <a:ext uri="{FF2B5EF4-FFF2-40B4-BE49-F238E27FC236}">
                <a16:creationId xmlns:a16="http://schemas.microsoft.com/office/drawing/2014/main" id="{3394AF86-0AA2-416A-83BB-3FCBEE94C87E}"/>
              </a:ext>
            </a:extLst>
          </p:cNvPr>
          <p:cNvSpPr/>
          <p:nvPr/>
        </p:nvSpPr>
        <p:spPr>
          <a:xfrm>
            <a:off x="6360701" y="1063229"/>
            <a:ext cx="2598570" cy="565104"/>
          </a:xfrm>
          <a:prstGeom prst="frame">
            <a:avLst>
              <a:gd name="adj1" fmla="val 8965"/>
            </a:avLst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1039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99C0FF58-03D4-404F-90B3-E8C82DD0B3E4}"/>
              </a:ext>
            </a:extLst>
          </p:cNvPr>
          <p:cNvSpPr txBox="1">
            <a:spLocks/>
          </p:cNvSpPr>
          <p:nvPr/>
        </p:nvSpPr>
        <p:spPr>
          <a:xfrm>
            <a:off x="244694" y="1127110"/>
            <a:ext cx="6613306" cy="700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7EDB4B8E-145D-4892-8349-185A43315425}"/>
              </a:ext>
            </a:extLst>
          </p:cNvPr>
          <p:cNvSpPr txBox="1">
            <a:spLocks/>
          </p:cNvSpPr>
          <p:nvPr/>
        </p:nvSpPr>
        <p:spPr>
          <a:xfrm>
            <a:off x="1603599" y="3573077"/>
            <a:ext cx="5515031" cy="1176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08BE355-FFEC-476E-A099-D196239E3B68}"/>
              </a:ext>
            </a:extLst>
          </p:cNvPr>
          <p:cNvCxnSpPr>
            <a:cxnSpLocks/>
          </p:cNvCxnSpPr>
          <p:nvPr/>
        </p:nvCxnSpPr>
        <p:spPr>
          <a:xfrm>
            <a:off x="3660894" y="2350612"/>
            <a:ext cx="3842" cy="366729"/>
          </a:xfrm>
          <a:prstGeom prst="line">
            <a:avLst/>
          </a:prstGeom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30AA095-C41B-4226-916F-2C14CC3CCB30}"/>
              </a:ext>
            </a:extLst>
          </p:cNvPr>
          <p:cNvCxnSpPr>
            <a:cxnSpLocks/>
          </p:cNvCxnSpPr>
          <p:nvPr/>
        </p:nvCxnSpPr>
        <p:spPr>
          <a:xfrm flipH="1">
            <a:off x="3959486" y="2350612"/>
            <a:ext cx="1186" cy="366729"/>
          </a:xfrm>
          <a:prstGeom prst="line">
            <a:avLst/>
          </a:prstGeom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65C3EEB-B86E-45EA-A974-50E7B0D12ECC}"/>
              </a:ext>
            </a:extLst>
          </p:cNvPr>
          <p:cNvCxnSpPr>
            <a:cxnSpLocks/>
          </p:cNvCxnSpPr>
          <p:nvPr/>
        </p:nvCxnSpPr>
        <p:spPr>
          <a:xfrm>
            <a:off x="4022757" y="2218288"/>
            <a:ext cx="6369" cy="302585"/>
          </a:xfrm>
          <a:prstGeom prst="line">
            <a:avLst/>
          </a:prstGeom>
          <a:ln w="57150">
            <a:solidFill>
              <a:srgbClr val="FE8E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DACB731-3EB3-4A8D-BB67-0E5398983AE1}"/>
              </a:ext>
            </a:extLst>
          </p:cNvPr>
          <p:cNvCxnSpPr>
            <a:cxnSpLocks/>
          </p:cNvCxnSpPr>
          <p:nvPr/>
        </p:nvCxnSpPr>
        <p:spPr>
          <a:xfrm flipH="1">
            <a:off x="3810690" y="2405422"/>
            <a:ext cx="93" cy="432868"/>
          </a:xfrm>
          <a:prstGeom prst="line">
            <a:avLst/>
          </a:prstGeom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D6F77E1-30E5-4D6E-9F0E-6A0F0433F320}"/>
              </a:ext>
            </a:extLst>
          </p:cNvPr>
          <p:cNvCxnSpPr/>
          <p:nvPr/>
        </p:nvCxnSpPr>
        <p:spPr>
          <a:xfrm>
            <a:off x="4037104" y="2504522"/>
            <a:ext cx="3143429" cy="14563"/>
          </a:xfrm>
          <a:prstGeom prst="line">
            <a:avLst/>
          </a:prstGeom>
          <a:solidFill>
            <a:srgbClr val="5B5B5B"/>
          </a:solidFill>
          <a:ln w="57150">
            <a:solidFill>
              <a:srgbClr val="FE8E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1CF97B5-F9F8-49A9-A046-FD22FD0F166B}"/>
              </a:ext>
            </a:extLst>
          </p:cNvPr>
          <p:cNvCxnSpPr/>
          <p:nvPr/>
        </p:nvCxnSpPr>
        <p:spPr>
          <a:xfrm flipH="1" flipV="1">
            <a:off x="2169513" y="2678473"/>
            <a:ext cx="1491651" cy="14900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1A18BA7-9054-408E-A0B2-0C36AD1DA832}"/>
              </a:ext>
            </a:extLst>
          </p:cNvPr>
          <p:cNvCxnSpPr/>
          <p:nvPr/>
        </p:nvCxnSpPr>
        <p:spPr>
          <a:xfrm>
            <a:off x="3955696" y="2701557"/>
            <a:ext cx="1417439" cy="15784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0EC3E23-2494-465F-93D1-871C4CCD905C}"/>
              </a:ext>
            </a:extLst>
          </p:cNvPr>
          <p:cNvCxnSpPr/>
          <p:nvPr/>
        </p:nvCxnSpPr>
        <p:spPr>
          <a:xfrm flipH="1">
            <a:off x="3152427" y="2812833"/>
            <a:ext cx="663457" cy="47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CC5A5A7-25D0-436F-9002-13DE63BACB35}"/>
              </a:ext>
            </a:extLst>
          </p:cNvPr>
          <p:cNvCxnSpPr>
            <a:endCxn id="9" idx="0"/>
          </p:cNvCxnSpPr>
          <p:nvPr/>
        </p:nvCxnSpPr>
        <p:spPr>
          <a:xfrm>
            <a:off x="1871438" y="4235810"/>
            <a:ext cx="1" cy="484320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527DFA8-27C2-4062-8A8D-5820314EF20B}"/>
              </a:ext>
            </a:extLst>
          </p:cNvPr>
          <p:cNvCxnSpPr>
            <a:endCxn id="55" idx="0"/>
          </p:cNvCxnSpPr>
          <p:nvPr/>
        </p:nvCxnSpPr>
        <p:spPr>
          <a:xfrm>
            <a:off x="3152428" y="4237100"/>
            <a:ext cx="1457" cy="500983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91E265F-5723-4D7D-840B-43FDE69491D1}"/>
              </a:ext>
            </a:extLst>
          </p:cNvPr>
          <p:cNvCxnSpPr>
            <a:stCxn id="171" idx="0"/>
          </p:cNvCxnSpPr>
          <p:nvPr/>
        </p:nvCxnSpPr>
        <p:spPr>
          <a:xfrm flipH="1" flipV="1">
            <a:off x="7180533" y="2498771"/>
            <a:ext cx="13390" cy="2191734"/>
          </a:xfrm>
          <a:prstGeom prst="line">
            <a:avLst/>
          </a:prstGeom>
          <a:solidFill>
            <a:srgbClr val="5B5B5B"/>
          </a:solidFill>
          <a:ln w="57150">
            <a:solidFill>
              <a:srgbClr val="FE8E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D25DDC9-4110-486C-802F-4D562751279A}"/>
              </a:ext>
            </a:extLst>
          </p:cNvPr>
          <p:cNvCxnSpPr>
            <a:endCxn id="79" idx="7"/>
          </p:cNvCxnSpPr>
          <p:nvPr/>
        </p:nvCxnSpPr>
        <p:spPr>
          <a:xfrm flipH="1">
            <a:off x="2625079" y="4242801"/>
            <a:ext cx="4296" cy="563216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B075915-826A-4491-A2C1-B5226C764B70}"/>
              </a:ext>
            </a:extLst>
          </p:cNvPr>
          <p:cNvCxnSpPr/>
          <p:nvPr/>
        </p:nvCxnSpPr>
        <p:spPr>
          <a:xfrm>
            <a:off x="4415683" y="4256513"/>
            <a:ext cx="0" cy="442913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6F07205-17AC-461E-B704-F2F3ED5FF2F1}"/>
              </a:ext>
            </a:extLst>
          </p:cNvPr>
          <p:cNvCxnSpPr/>
          <p:nvPr/>
        </p:nvCxnSpPr>
        <p:spPr>
          <a:xfrm flipH="1">
            <a:off x="3732324" y="4262705"/>
            <a:ext cx="8977" cy="442913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210626D-F7D6-420C-BB07-E02A9D44CCB0}"/>
              </a:ext>
            </a:extLst>
          </p:cNvPr>
          <p:cNvCxnSpPr/>
          <p:nvPr/>
        </p:nvCxnSpPr>
        <p:spPr>
          <a:xfrm>
            <a:off x="4387419" y="4257146"/>
            <a:ext cx="1820966" cy="19101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44DDC01-A3AA-4BE0-B63A-5273E35FD838}"/>
              </a:ext>
            </a:extLst>
          </p:cNvPr>
          <p:cNvCxnSpPr>
            <a:endCxn id="79" idx="0"/>
          </p:cNvCxnSpPr>
          <p:nvPr/>
        </p:nvCxnSpPr>
        <p:spPr>
          <a:xfrm flipH="1">
            <a:off x="2457157" y="4233250"/>
            <a:ext cx="13411" cy="511631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7871702F-609C-40AF-A8AB-57491DEBFE4D}"/>
              </a:ext>
            </a:extLst>
          </p:cNvPr>
          <p:cNvCxnSpPr/>
          <p:nvPr/>
        </p:nvCxnSpPr>
        <p:spPr>
          <a:xfrm flipH="1">
            <a:off x="1846515" y="4246310"/>
            <a:ext cx="649279" cy="753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DDD375C-A64A-4FDC-AAFD-61251A16CC2C}"/>
              </a:ext>
            </a:extLst>
          </p:cNvPr>
          <p:cNvCxnSpPr/>
          <p:nvPr/>
        </p:nvCxnSpPr>
        <p:spPr>
          <a:xfrm>
            <a:off x="2632618" y="4262705"/>
            <a:ext cx="1132577" cy="5358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88F7047-4384-46A1-9DD7-A02F6FDA913C}"/>
              </a:ext>
            </a:extLst>
          </p:cNvPr>
          <p:cNvCxnSpPr/>
          <p:nvPr/>
        </p:nvCxnSpPr>
        <p:spPr>
          <a:xfrm flipH="1">
            <a:off x="5336642" y="2724467"/>
            <a:ext cx="14864" cy="1532678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78089E5-B021-46FC-BBA3-CEC6F7807E6D}"/>
              </a:ext>
            </a:extLst>
          </p:cNvPr>
          <p:cNvCxnSpPr/>
          <p:nvPr/>
        </p:nvCxnSpPr>
        <p:spPr>
          <a:xfrm flipH="1">
            <a:off x="2165942" y="2678475"/>
            <a:ext cx="12316" cy="1587880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0770DA0-27B9-406D-B4AB-17807835395F}"/>
              </a:ext>
            </a:extLst>
          </p:cNvPr>
          <p:cNvCxnSpPr/>
          <p:nvPr/>
        </p:nvCxnSpPr>
        <p:spPr>
          <a:xfrm flipV="1">
            <a:off x="3152429" y="2824206"/>
            <a:ext cx="12812" cy="1469122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7F15ECB-D2F6-4CA9-BF64-0FF3EE134CF8}"/>
              </a:ext>
            </a:extLst>
          </p:cNvPr>
          <p:cNvSpPr/>
          <p:nvPr/>
        </p:nvSpPr>
        <p:spPr>
          <a:xfrm>
            <a:off x="1633960" y="472013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DDDF4C15-0273-4682-BB25-F186E4C9CAF9}"/>
              </a:ext>
            </a:extLst>
          </p:cNvPr>
          <p:cNvSpPr/>
          <p:nvPr/>
        </p:nvSpPr>
        <p:spPr>
          <a:xfrm>
            <a:off x="5388433" y="471576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209998A5-0807-4D6D-920C-C41E99AC87AC}"/>
              </a:ext>
            </a:extLst>
          </p:cNvPr>
          <p:cNvSpPr/>
          <p:nvPr/>
        </p:nvSpPr>
        <p:spPr>
          <a:xfrm>
            <a:off x="3511282" y="472013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1" name="流程圖: 接點 40">
            <a:extLst>
              <a:ext uri="{FF2B5EF4-FFF2-40B4-BE49-F238E27FC236}">
                <a16:creationId xmlns:a16="http://schemas.microsoft.com/office/drawing/2014/main" id="{2710E5A8-71FB-4C83-9C33-7CF256EB5E5C}"/>
              </a:ext>
            </a:extLst>
          </p:cNvPr>
          <p:cNvSpPr/>
          <p:nvPr/>
        </p:nvSpPr>
        <p:spPr>
          <a:xfrm>
            <a:off x="2916406" y="4738082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2" name="流程圖: 接點 41">
            <a:extLst>
              <a:ext uri="{FF2B5EF4-FFF2-40B4-BE49-F238E27FC236}">
                <a16:creationId xmlns:a16="http://schemas.microsoft.com/office/drawing/2014/main" id="{ED3A41D3-F3AD-4CEC-9047-D81D37947CFA}"/>
              </a:ext>
            </a:extLst>
          </p:cNvPr>
          <p:cNvSpPr/>
          <p:nvPr/>
        </p:nvSpPr>
        <p:spPr>
          <a:xfrm>
            <a:off x="3598809" y="2031155"/>
            <a:ext cx="423949" cy="374267"/>
          </a:xfrm>
          <a:prstGeom prst="flowChartConnector">
            <a:avLst/>
          </a:prstGeom>
          <a:solidFill>
            <a:srgbClr val="FBD76C"/>
          </a:solidFill>
          <a:ln>
            <a:solidFill>
              <a:srgbClr val="FABE0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938EFD42-94AE-4595-A489-19FDF04AB030}"/>
              </a:ext>
            </a:extLst>
          </p:cNvPr>
          <p:cNvSpPr/>
          <p:nvPr/>
        </p:nvSpPr>
        <p:spPr>
          <a:xfrm>
            <a:off x="4776332" y="471576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D1E9DAFA-F029-482B-A8DC-F2FFE9107C36}"/>
              </a:ext>
            </a:extLst>
          </p:cNvPr>
          <p:cNvSpPr/>
          <p:nvPr/>
        </p:nvSpPr>
        <p:spPr>
          <a:xfrm>
            <a:off x="5943697" y="471576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5" name="流程圖: 接點 44">
            <a:extLst>
              <a:ext uri="{FF2B5EF4-FFF2-40B4-BE49-F238E27FC236}">
                <a16:creationId xmlns:a16="http://schemas.microsoft.com/office/drawing/2014/main" id="{136ED4AF-3737-4EFB-9AD6-17D7526138C1}"/>
              </a:ext>
            </a:extLst>
          </p:cNvPr>
          <p:cNvSpPr/>
          <p:nvPr/>
        </p:nvSpPr>
        <p:spPr>
          <a:xfrm>
            <a:off x="4178206" y="4705618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6" name="流程圖: 接點 45">
            <a:extLst>
              <a:ext uri="{FF2B5EF4-FFF2-40B4-BE49-F238E27FC236}">
                <a16:creationId xmlns:a16="http://schemas.microsoft.com/office/drawing/2014/main" id="{9BC1F181-4805-4144-9FEC-F59B0F8C881D}"/>
              </a:ext>
            </a:extLst>
          </p:cNvPr>
          <p:cNvSpPr/>
          <p:nvPr/>
        </p:nvSpPr>
        <p:spPr>
          <a:xfrm>
            <a:off x="2219679" y="474488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7" name="流程圖: 接點 46">
            <a:extLst>
              <a:ext uri="{FF2B5EF4-FFF2-40B4-BE49-F238E27FC236}">
                <a16:creationId xmlns:a16="http://schemas.microsoft.com/office/drawing/2014/main" id="{A6A977B8-190C-4488-BE4C-9670DEE2ACF1}"/>
              </a:ext>
            </a:extLst>
          </p:cNvPr>
          <p:cNvSpPr/>
          <p:nvPr/>
        </p:nvSpPr>
        <p:spPr>
          <a:xfrm>
            <a:off x="6956444" y="469050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98B7AF0-0875-47A3-8B38-5805F646338B}"/>
              </a:ext>
            </a:extLst>
          </p:cNvPr>
          <p:cNvCxnSpPr>
            <a:endCxn id="69" idx="0"/>
          </p:cNvCxnSpPr>
          <p:nvPr/>
        </p:nvCxnSpPr>
        <p:spPr>
          <a:xfrm flipH="1">
            <a:off x="5013811" y="4268063"/>
            <a:ext cx="6998" cy="447703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1ED0D3A-FA56-4D4C-85A0-B25756F6C6F7}"/>
              </a:ext>
            </a:extLst>
          </p:cNvPr>
          <p:cNvCxnSpPr>
            <a:endCxn id="53" idx="0"/>
          </p:cNvCxnSpPr>
          <p:nvPr/>
        </p:nvCxnSpPr>
        <p:spPr>
          <a:xfrm>
            <a:off x="5624832" y="4276247"/>
            <a:ext cx="1079" cy="439519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F9E5D5A4-2587-4D11-A13E-2349064019FF}"/>
              </a:ext>
            </a:extLst>
          </p:cNvPr>
          <p:cNvCxnSpPr/>
          <p:nvPr/>
        </p:nvCxnSpPr>
        <p:spPr>
          <a:xfrm>
            <a:off x="6191839" y="4264136"/>
            <a:ext cx="1079" cy="439519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剪去對角線角落矩形 88">
            <a:extLst>
              <a:ext uri="{FF2B5EF4-FFF2-40B4-BE49-F238E27FC236}">
                <a16:creationId xmlns:a16="http://schemas.microsoft.com/office/drawing/2014/main" id="{DE6B73E9-46D1-4AA0-840B-BA644D1F1215}"/>
              </a:ext>
            </a:extLst>
          </p:cNvPr>
          <p:cNvSpPr/>
          <p:nvPr/>
        </p:nvSpPr>
        <p:spPr>
          <a:xfrm>
            <a:off x="6383515" y="109908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800" dirty="0">
                <a:ea typeface="新細明體"/>
              </a:rPr>
              <a:t>update gain list</a:t>
            </a:r>
            <a:endParaRPr lang="zh-TW" altLang="en-US" sz="1800" dirty="0">
              <a:ea typeface="新細明體"/>
            </a:endParaRPr>
          </a:p>
        </p:txBody>
      </p:sp>
      <p:sp>
        <p:nvSpPr>
          <p:cNvPr id="58" name="框架 57">
            <a:extLst>
              <a:ext uri="{FF2B5EF4-FFF2-40B4-BE49-F238E27FC236}">
                <a16:creationId xmlns:a16="http://schemas.microsoft.com/office/drawing/2014/main" id="{967A8192-E21B-4C31-B72C-51DED247EC9B}"/>
              </a:ext>
            </a:extLst>
          </p:cNvPr>
          <p:cNvSpPr/>
          <p:nvPr/>
        </p:nvSpPr>
        <p:spPr>
          <a:xfrm>
            <a:off x="6360701" y="1063229"/>
            <a:ext cx="2598570" cy="565104"/>
          </a:xfrm>
          <a:prstGeom prst="frame">
            <a:avLst>
              <a:gd name="adj1" fmla="val 8965"/>
            </a:avLst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6586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A1C6B90E-CB4B-4904-80BC-1F1864EB5C2E}"/>
              </a:ext>
            </a:extLst>
          </p:cNvPr>
          <p:cNvSpPr txBox="1">
            <a:spLocks/>
          </p:cNvSpPr>
          <p:nvPr/>
        </p:nvSpPr>
        <p:spPr>
          <a:xfrm>
            <a:off x="304071" y="1223597"/>
            <a:ext cx="6613306" cy="700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4" name="內容版面配置區 1">
            <a:extLst>
              <a:ext uri="{FF2B5EF4-FFF2-40B4-BE49-F238E27FC236}">
                <a16:creationId xmlns:a16="http://schemas.microsoft.com/office/drawing/2014/main" id="{2EC75E04-D710-49BF-AC39-4BB44F71F76F}"/>
              </a:ext>
            </a:extLst>
          </p:cNvPr>
          <p:cNvSpPr txBox="1">
            <a:spLocks/>
          </p:cNvSpPr>
          <p:nvPr/>
        </p:nvSpPr>
        <p:spPr>
          <a:xfrm>
            <a:off x="177110" y="4140994"/>
            <a:ext cx="5515031" cy="1176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8B0C7475-CC4D-499E-AF92-7D9DAAB6D13B}"/>
              </a:ext>
            </a:extLst>
          </p:cNvPr>
          <p:cNvGrpSpPr/>
          <p:nvPr/>
        </p:nvGrpSpPr>
        <p:grpSpPr>
          <a:xfrm>
            <a:off x="7422040" y="3042241"/>
            <a:ext cx="654443" cy="1981733"/>
            <a:chOff x="1266109" y="2907228"/>
            <a:chExt cx="1470189" cy="3859281"/>
          </a:xfrm>
        </p:grpSpPr>
        <p:sp>
          <p:nvSpPr>
            <p:cNvPr id="46" name="圓角矩形 183">
              <a:extLst>
                <a:ext uri="{FF2B5EF4-FFF2-40B4-BE49-F238E27FC236}">
                  <a16:creationId xmlns:a16="http://schemas.microsoft.com/office/drawing/2014/main" id="{08E00E8D-75EE-4C3E-A0E4-2E825F1A5F93}"/>
                </a:ext>
              </a:extLst>
            </p:cNvPr>
            <p:cNvSpPr/>
            <p:nvPr/>
          </p:nvSpPr>
          <p:spPr>
            <a:xfrm>
              <a:off x="1270219" y="3691790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+1</a:t>
              </a:r>
              <a:endParaRPr lang="zh-TW" altLang="en-US" sz="2400" b="1" dirty="0"/>
            </a:p>
          </p:txBody>
        </p:sp>
        <p:sp>
          <p:nvSpPr>
            <p:cNvPr id="47" name="圓角矩形 184">
              <a:extLst>
                <a:ext uri="{FF2B5EF4-FFF2-40B4-BE49-F238E27FC236}">
                  <a16:creationId xmlns:a16="http://schemas.microsoft.com/office/drawing/2014/main" id="{CA92664F-A02A-495F-80B4-63DD77590765}"/>
                </a:ext>
              </a:extLst>
            </p:cNvPr>
            <p:cNvSpPr/>
            <p:nvPr/>
          </p:nvSpPr>
          <p:spPr>
            <a:xfrm>
              <a:off x="1270219" y="5208243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-1</a:t>
              </a:r>
              <a:endParaRPr lang="zh-TW" altLang="en-US" sz="2400" b="1" dirty="0"/>
            </a:p>
          </p:txBody>
        </p:sp>
        <p:sp>
          <p:nvSpPr>
            <p:cNvPr id="48" name="圓角矩形 185">
              <a:extLst>
                <a:ext uri="{FF2B5EF4-FFF2-40B4-BE49-F238E27FC236}">
                  <a16:creationId xmlns:a16="http://schemas.microsoft.com/office/drawing/2014/main" id="{EDB7BFC5-9260-4B09-8266-D51059AD84AC}"/>
                </a:ext>
              </a:extLst>
            </p:cNvPr>
            <p:cNvSpPr/>
            <p:nvPr/>
          </p:nvSpPr>
          <p:spPr>
            <a:xfrm>
              <a:off x="1266109" y="444936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+0</a:t>
              </a:r>
              <a:endParaRPr lang="zh-TW" altLang="en-US" sz="2400" b="1" dirty="0"/>
            </a:p>
          </p:txBody>
        </p:sp>
        <p:sp>
          <p:nvSpPr>
            <p:cNvPr id="49" name="圓角矩形 186">
              <a:extLst>
                <a:ext uri="{FF2B5EF4-FFF2-40B4-BE49-F238E27FC236}">
                  <a16:creationId xmlns:a16="http://schemas.microsoft.com/office/drawing/2014/main" id="{099FC2B6-F43E-4112-A127-387B0C3176BA}"/>
                </a:ext>
              </a:extLst>
            </p:cNvPr>
            <p:cNvSpPr/>
            <p:nvPr/>
          </p:nvSpPr>
          <p:spPr>
            <a:xfrm>
              <a:off x="1266109" y="2907228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+2</a:t>
              </a:r>
              <a:endParaRPr lang="zh-TW" altLang="en-US" sz="2400" b="1" dirty="0"/>
            </a:p>
          </p:txBody>
        </p:sp>
        <p:sp>
          <p:nvSpPr>
            <p:cNvPr id="50" name="圓角矩形 187">
              <a:extLst>
                <a:ext uri="{FF2B5EF4-FFF2-40B4-BE49-F238E27FC236}">
                  <a16:creationId xmlns:a16="http://schemas.microsoft.com/office/drawing/2014/main" id="{AFD585BC-CCFE-4111-9ED2-7A75FB37A1A9}"/>
                </a:ext>
              </a:extLst>
            </p:cNvPr>
            <p:cNvSpPr/>
            <p:nvPr/>
          </p:nvSpPr>
          <p:spPr>
            <a:xfrm>
              <a:off x="1266109" y="600291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sp>
        <p:nvSpPr>
          <p:cNvPr id="53" name="流程圖: 接點 52">
            <a:extLst>
              <a:ext uri="{FF2B5EF4-FFF2-40B4-BE49-F238E27FC236}">
                <a16:creationId xmlns:a16="http://schemas.microsoft.com/office/drawing/2014/main" id="{215B29D9-E765-44EC-BF14-D539E25EEA30}"/>
              </a:ext>
            </a:extLst>
          </p:cNvPr>
          <p:cNvSpPr/>
          <p:nvPr/>
        </p:nvSpPr>
        <p:spPr>
          <a:xfrm>
            <a:off x="4860841" y="3844961"/>
            <a:ext cx="306785" cy="317204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55" name="圓角矩形 193">
            <a:extLst>
              <a:ext uri="{FF2B5EF4-FFF2-40B4-BE49-F238E27FC236}">
                <a16:creationId xmlns:a16="http://schemas.microsoft.com/office/drawing/2014/main" id="{263F22F2-3B81-4586-B398-DCABD9199700}"/>
              </a:ext>
            </a:extLst>
          </p:cNvPr>
          <p:cNvSpPr/>
          <p:nvPr/>
        </p:nvSpPr>
        <p:spPr>
          <a:xfrm>
            <a:off x="7422039" y="2498906"/>
            <a:ext cx="652615" cy="38839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/>
              <a:t>+p</a:t>
            </a:r>
            <a:endParaRPr lang="zh-TW" altLang="en-US" sz="2400" b="1" dirty="0"/>
          </a:p>
        </p:txBody>
      </p:sp>
      <p:sp>
        <p:nvSpPr>
          <p:cNvPr id="57" name="圓角矩形 204">
            <a:extLst>
              <a:ext uri="{FF2B5EF4-FFF2-40B4-BE49-F238E27FC236}">
                <a16:creationId xmlns:a16="http://schemas.microsoft.com/office/drawing/2014/main" id="{6C4FAE94-8EEA-4743-BD09-F770FE289209}"/>
              </a:ext>
            </a:extLst>
          </p:cNvPr>
          <p:cNvSpPr/>
          <p:nvPr/>
        </p:nvSpPr>
        <p:spPr>
          <a:xfrm>
            <a:off x="7422039" y="5207430"/>
            <a:ext cx="652615" cy="36783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/>
              <a:t>-p</a:t>
            </a:r>
            <a:endParaRPr lang="zh-TW" altLang="en-US" sz="2400" b="1" dirty="0"/>
          </a:p>
        </p:txBody>
      </p:sp>
      <p:sp>
        <p:nvSpPr>
          <p:cNvPr id="59" name="上彎箭號 11">
            <a:extLst>
              <a:ext uri="{FF2B5EF4-FFF2-40B4-BE49-F238E27FC236}">
                <a16:creationId xmlns:a16="http://schemas.microsoft.com/office/drawing/2014/main" id="{93D1E4C4-2B90-4492-AC63-9CF18BC672BB}"/>
              </a:ext>
            </a:extLst>
          </p:cNvPr>
          <p:cNvSpPr/>
          <p:nvPr/>
        </p:nvSpPr>
        <p:spPr>
          <a:xfrm flipH="1">
            <a:off x="4972440" y="4430734"/>
            <a:ext cx="2215548" cy="260834"/>
          </a:xfrm>
          <a:prstGeom prst="bentUp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右箭號 12">
            <a:extLst>
              <a:ext uri="{FF2B5EF4-FFF2-40B4-BE49-F238E27FC236}">
                <a16:creationId xmlns:a16="http://schemas.microsoft.com/office/drawing/2014/main" id="{C46389C0-5899-4B52-A07D-153AC7FC6375}"/>
              </a:ext>
            </a:extLst>
          </p:cNvPr>
          <p:cNvSpPr/>
          <p:nvPr/>
        </p:nvSpPr>
        <p:spPr>
          <a:xfrm>
            <a:off x="5404429" y="3783683"/>
            <a:ext cx="1569026" cy="12005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84B396B4-4FDA-4D97-8906-432FCE3D2EDF}"/>
              </a:ext>
            </a:extLst>
          </p:cNvPr>
          <p:cNvGrpSpPr/>
          <p:nvPr/>
        </p:nvGrpSpPr>
        <p:grpSpPr>
          <a:xfrm>
            <a:off x="7705212" y="4909436"/>
            <a:ext cx="86269" cy="357093"/>
            <a:chOff x="7079794" y="3314032"/>
            <a:chExt cx="115025" cy="476124"/>
          </a:xfrm>
          <a:solidFill>
            <a:schemeClr val="tx1">
              <a:lumMod val="75000"/>
            </a:schemeClr>
          </a:solidFill>
        </p:grpSpPr>
        <p:sp>
          <p:nvSpPr>
            <p:cNvPr id="63" name="流程圖: 接點 62">
              <a:extLst>
                <a:ext uri="{FF2B5EF4-FFF2-40B4-BE49-F238E27FC236}">
                  <a16:creationId xmlns:a16="http://schemas.microsoft.com/office/drawing/2014/main" id="{B8F4B122-77AE-4BA4-A684-A912119BA8C3}"/>
                </a:ext>
              </a:extLst>
            </p:cNvPr>
            <p:cNvSpPr/>
            <p:nvPr/>
          </p:nvSpPr>
          <p:spPr>
            <a:xfrm>
              <a:off x="7079794" y="3314032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流程圖: 接點 63">
              <a:extLst>
                <a:ext uri="{FF2B5EF4-FFF2-40B4-BE49-F238E27FC236}">
                  <a16:creationId xmlns:a16="http://schemas.microsoft.com/office/drawing/2014/main" id="{72F1A57D-E462-4B3F-A3C3-657AE5FF9D54}"/>
                </a:ext>
              </a:extLst>
            </p:cNvPr>
            <p:cNvSpPr/>
            <p:nvPr/>
          </p:nvSpPr>
          <p:spPr>
            <a:xfrm>
              <a:off x="7079794" y="3514011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流程圖: 接點 64">
              <a:extLst>
                <a:ext uri="{FF2B5EF4-FFF2-40B4-BE49-F238E27FC236}">
                  <a16:creationId xmlns:a16="http://schemas.microsoft.com/office/drawing/2014/main" id="{1F239947-7D0B-4427-A87C-579C7C378EE4}"/>
                </a:ext>
              </a:extLst>
            </p:cNvPr>
            <p:cNvSpPr/>
            <p:nvPr/>
          </p:nvSpPr>
          <p:spPr>
            <a:xfrm>
              <a:off x="7079794" y="3672932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8EFC219C-B478-402D-A17E-CD1DA8F065DC}"/>
              </a:ext>
            </a:extLst>
          </p:cNvPr>
          <p:cNvGrpSpPr/>
          <p:nvPr/>
        </p:nvGrpSpPr>
        <p:grpSpPr>
          <a:xfrm>
            <a:off x="7735767" y="2821843"/>
            <a:ext cx="86269" cy="357093"/>
            <a:chOff x="7079794" y="3314032"/>
            <a:chExt cx="115025" cy="476124"/>
          </a:xfrm>
          <a:solidFill>
            <a:schemeClr val="tx1">
              <a:lumMod val="75000"/>
            </a:schemeClr>
          </a:solidFill>
        </p:grpSpPr>
        <p:sp>
          <p:nvSpPr>
            <p:cNvPr id="68" name="流程圖: 接點 67">
              <a:extLst>
                <a:ext uri="{FF2B5EF4-FFF2-40B4-BE49-F238E27FC236}">
                  <a16:creationId xmlns:a16="http://schemas.microsoft.com/office/drawing/2014/main" id="{0328A0DE-F731-4BE2-BC47-924BD705E44F}"/>
                </a:ext>
              </a:extLst>
            </p:cNvPr>
            <p:cNvSpPr/>
            <p:nvPr/>
          </p:nvSpPr>
          <p:spPr>
            <a:xfrm>
              <a:off x="7079794" y="3314032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5FE14D96-7950-4887-BFEF-383406C96B45}"/>
                </a:ext>
              </a:extLst>
            </p:cNvPr>
            <p:cNvSpPr/>
            <p:nvPr/>
          </p:nvSpPr>
          <p:spPr>
            <a:xfrm>
              <a:off x="7079794" y="3514011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B900A26A-5FE1-4C38-BE80-F0A5D16446C4}"/>
                </a:ext>
              </a:extLst>
            </p:cNvPr>
            <p:cNvSpPr/>
            <p:nvPr/>
          </p:nvSpPr>
          <p:spPr>
            <a:xfrm>
              <a:off x="7079794" y="3672932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3" name="圓角矩形 3">
            <a:extLst>
              <a:ext uri="{FF2B5EF4-FFF2-40B4-BE49-F238E27FC236}">
                <a16:creationId xmlns:a16="http://schemas.microsoft.com/office/drawing/2014/main" id="{490913A4-A291-4B71-AA4C-4193448AB82A}"/>
              </a:ext>
            </a:extLst>
          </p:cNvPr>
          <p:cNvSpPr/>
          <p:nvPr/>
        </p:nvSpPr>
        <p:spPr>
          <a:xfrm>
            <a:off x="523875" y="3526419"/>
            <a:ext cx="2375942" cy="715992"/>
          </a:xfrm>
          <a:prstGeom prst="roundRect">
            <a:avLst/>
          </a:prstGeom>
          <a:solidFill>
            <a:srgbClr val="5CD3FF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800" dirty="0"/>
              <a:t>Calculate</a:t>
            </a:r>
            <a:r>
              <a:rPr lang="en-US" altLang="zh-TW" dirty="0"/>
              <a:t>        </a:t>
            </a:r>
            <a:r>
              <a:rPr lang="en-US" altLang="zh-TW" sz="1800" dirty="0"/>
              <a:t>new gain</a:t>
            </a:r>
            <a:r>
              <a:rPr lang="en-US" altLang="zh-TW" dirty="0"/>
              <a:t>       </a:t>
            </a:r>
            <a:endParaRPr lang="zh-TW" altLang="en-US" dirty="0"/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6D467D95-F06A-4E9F-A0F9-72D2ADA0857A}"/>
              </a:ext>
            </a:extLst>
          </p:cNvPr>
          <p:cNvSpPr/>
          <p:nvPr/>
        </p:nvSpPr>
        <p:spPr>
          <a:xfrm>
            <a:off x="1609726" y="3641164"/>
            <a:ext cx="306785" cy="317204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83" name="剪去對角線角落矩形 88">
            <a:extLst>
              <a:ext uri="{FF2B5EF4-FFF2-40B4-BE49-F238E27FC236}">
                <a16:creationId xmlns:a16="http://schemas.microsoft.com/office/drawing/2014/main" id="{246823FC-E579-4DBE-B97A-79F60FBB9A4E}"/>
              </a:ext>
            </a:extLst>
          </p:cNvPr>
          <p:cNvSpPr/>
          <p:nvPr/>
        </p:nvSpPr>
        <p:spPr>
          <a:xfrm>
            <a:off x="6383515" y="109908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800" dirty="0">
                <a:ea typeface="新細明體"/>
              </a:rPr>
              <a:t>update gain list</a:t>
            </a:r>
            <a:endParaRPr lang="zh-TW" altLang="en-US" sz="1800" dirty="0">
              <a:ea typeface="新細明體"/>
            </a:endParaRPr>
          </a:p>
        </p:txBody>
      </p:sp>
      <p:sp>
        <p:nvSpPr>
          <p:cNvPr id="85" name="框架 84">
            <a:extLst>
              <a:ext uri="{FF2B5EF4-FFF2-40B4-BE49-F238E27FC236}">
                <a16:creationId xmlns:a16="http://schemas.microsoft.com/office/drawing/2014/main" id="{2F0C8DF5-B454-453F-9472-9192A6CC03B5}"/>
              </a:ext>
            </a:extLst>
          </p:cNvPr>
          <p:cNvSpPr/>
          <p:nvPr/>
        </p:nvSpPr>
        <p:spPr>
          <a:xfrm>
            <a:off x="6360701" y="1063229"/>
            <a:ext cx="2598570" cy="565104"/>
          </a:xfrm>
          <a:prstGeom prst="frame">
            <a:avLst>
              <a:gd name="adj1" fmla="val 8965"/>
            </a:avLst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35F48FD1-06C4-4A00-A765-B0B6F7D14715}"/>
              </a:ext>
            </a:extLst>
          </p:cNvPr>
          <p:cNvSpPr txBox="1"/>
          <p:nvPr/>
        </p:nvSpPr>
        <p:spPr>
          <a:xfrm>
            <a:off x="5806627" y="4079447"/>
            <a:ext cx="764627" cy="285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350" dirty="0">
                <a:ea typeface="新細明體"/>
              </a:rPr>
              <a:t>update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9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9" grpId="0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59E0701F-3DF1-430B-ABFA-BF25B6BC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34" y="2147888"/>
            <a:ext cx="6257596" cy="311976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3AF2F05-AD11-4C22-BFB2-F953EAF04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331" y="11775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300" dirty="0">
                <a:latin typeface="Arial"/>
                <a:cs typeface="Arial"/>
              </a:rPr>
              <a:t>Experimental Results</a:t>
            </a:r>
            <a:endParaRPr lang="en-US" sz="3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9572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627" y="1916832"/>
            <a:ext cx="8496944" cy="2232248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Thank you</a:t>
            </a:r>
            <a:endParaRPr lang="zh-TW" altLang="en-US" sz="4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2022/3/7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2506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6266" y="18448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Problem Formulation</a:t>
            </a:r>
          </a:p>
          <a:p>
            <a:endParaRPr lang="en-US" altLang="zh-TW" dirty="0"/>
          </a:p>
          <a:p>
            <a:r>
              <a:rPr lang="en-US" altLang="zh-TW" dirty="0" err="1"/>
              <a:t>hMETIS</a:t>
            </a:r>
            <a:r>
              <a:rPr lang="en-US" altLang="zh-TW" dirty="0"/>
              <a:t> introduction</a:t>
            </a:r>
          </a:p>
          <a:p>
            <a:endParaRPr lang="en-US" altLang="zh-TW" dirty="0"/>
          </a:p>
          <a:p>
            <a:r>
              <a:rPr lang="en-US" altLang="zh-TW" dirty="0"/>
              <a:t>Evaluation</a:t>
            </a:r>
          </a:p>
          <a:p>
            <a:pPr marL="0" indent="0">
              <a:buNone/>
            </a:pPr>
            <a:endParaRPr lang="LID4096" altLang="zh-TW"/>
          </a:p>
          <a:p>
            <a:r>
              <a:rPr lang="LID4096" altLang="zh-TW" dirty="0"/>
              <a:t>Fm Partition Implementation 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825866" y="6618932"/>
            <a:ext cx="327454" cy="239092"/>
          </a:xfrm>
        </p:spPr>
        <p:txBody>
          <a:bodyPr/>
          <a:lstStyle/>
          <a:p>
            <a:fld id="{F44EF7F3-56F9-4531-96EF-9C95254AC4DB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85720" y="6572272"/>
            <a:ext cx="1000132" cy="285728"/>
          </a:xfrm>
        </p:spPr>
        <p:txBody>
          <a:bodyPr/>
          <a:lstStyle/>
          <a:p>
            <a:fld id="{5577D27E-0B62-4797-A12D-A028D18B8DFE}" type="datetime1">
              <a:rPr lang="zh-TW" altLang="en-US" smtClean="0"/>
              <a:pPr/>
              <a:t>2022/3/7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8496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Problem Formulation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825866" y="6618932"/>
            <a:ext cx="327454" cy="239092"/>
          </a:xfrm>
        </p:spPr>
        <p:txBody>
          <a:bodyPr/>
          <a:lstStyle/>
          <a:p>
            <a:fld id="{F44EF7F3-56F9-4531-96EF-9C95254AC4DB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683568" y="1780619"/>
            <a:ext cx="54726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TW" altLang="en-US" dirty="0"/>
          </a:p>
        </p:txBody>
      </p:sp>
      <p:sp>
        <p:nvSpPr>
          <p:cNvPr id="1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85720" y="6572272"/>
            <a:ext cx="1000132" cy="285728"/>
          </a:xfrm>
        </p:spPr>
        <p:txBody>
          <a:bodyPr/>
          <a:lstStyle/>
          <a:p>
            <a:fld id="{5577D27E-0B62-4797-A12D-A028D18B8DFE}" type="datetime1">
              <a:rPr lang="zh-TW" altLang="en-US" smtClean="0"/>
              <a:pPr/>
              <a:t>2022/3/7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3"/>
          <a:stretch/>
        </p:blipFill>
        <p:spPr>
          <a:xfrm>
            <a:off x="955007" y="2060848"/>
            <a:ext cx="2968921" cy="158417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3"/>
          <a:stretch/>
        </p:blipFill>
        <p:spPr>
          <a:xfrm>
            <a:off x="955008" y="4437111"/>
            <a:ext cx="2968920" cy="15775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427984" y="2427028"/>
            <a:ext cx="3320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first line: # of nets and # of nodes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1439920" y="2631518"/>
            <a:ext cx="2791719" cy="26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大括弧 25"/>
          <p:cNvSpPr/>
          <p:nvPr/>
        </p:nvSpPr>
        <p:spPr>
          <a:xfrm>
            <a:off x="1403648" y="2852936"/>
            <a:ext cx="144016" cy="72008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427984" y="2875930"/>
            <a:ext cx="4710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rest of lines: defined the nodes (named as 1 ~ n)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     which the net is connected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1619674" y="3097946"/>
            <a:ext cx="25756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1614386" y="4860122"/>
            <a:ext cx="2813598" cy="25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大括弧 45"/>
          <p:cNvSpPr/>
          <p:nvPr/>
        </p:nvSpPr>
        <p:spPr>
          <a:xfrm>
            <a:off x="1331640" y="4725144"/>
            <a:ext cx="216024" cy="115212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4427984" y="4675456"/>
            <a:ext cx="442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n-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line: group to the n-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node belongs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9150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hMETIS</a:t>
            </a:r>
            <a:r>
              <a:rPr lang="en-US" altLang="zh-TW" dirty="0"/>
              <a:t>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700808"/>
            <a:ext cx="7920880" cy="4464496"/>
          </a:xfrm>
        </p:spPr>
        <p:txBody>
          <a:bodyPr>
            <a:normAutofit/>
          </a:bodyPr>
          <a:lstStyle/>
          <a:p>
            <a:r>
              <a:rPr lang="en-US" altLang="zh-TW" dirty="0"/>
              <a:t>An exe file which is dealing K-way partitioning</a:t>
            </a:r>
          </a:p>
          <a:p>
            <a:r>
              <a:rPr lang="en-US" altLang="zh-TW" dirty="0"/>
              <a:t>Usage:</a:t>
            </a:r>
            <a:r>
              <a:rPr lang="zh-TW" altLang="en-US" dirty="0"/>
              <a:t>　</a:t>
            </a:r>
            <a:r>
              <a:rPr lang="en-US" altLang="zh-TW" dirty="0"/>
              <a:t>./</a:t>
            </a:r>
            <a:r>
              <a:rPr lang="en-US" altLang="zh-TW" dirty="0" err="1"/>
              <a:t>shmetis</a:t>
            </a:r>
            <a:r>
              <a:rPr lang="en-US" altLang="zh-TW" dirty="0"/>
              <a:t> [input] [ # of groups ] [ balance factor ]</a:t>
            </a:r>
          </a:p>
          <a:p>
            <a:r>
              <a:rPr lang="en-US" altLang="zh-TW" dirty="0"/>
              <a:t>Ex: ./</a:t>
            </a:r>
            <a:r>
              <a:rPr lang="en-US" altLang="zh-TW" dirty="0" err="1"/>
              <a:t>shmetis</a:t>
            </a:r>
            <a:r>
              <a:rPr lang="en-US" altLang="zh-TW" dirty="0"/>
              <a:t> </a:t>
            </a:r>
            <a:r>
              <a:rPr lang="en-US" altLang="zh-TW" dirty="0" err="1"/>
              <a:t>input.hgr</a:t>
            </a:r>
            <a:r>
              <a:rPr lang="en-US" altLang="zh-TW" dirty="0"/>
              <a:t> 2 5</a:t>
            </a:r>
          </a:p>
          <a:p>
            <a:pPr lvl="1"/>
            <a:r>
              <a:rPr lang="en-US" altLang="zh-TW" dirty="0"/>
              <a:t>And there will be a output file named input.hgr.part.2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Reference: </a:t>
            </a:r>
          </a:p>
          <a:p>
            <a:pPr lvl="1"/>
            <a:r>
              <a:rPr lang="en-US" altLang="zh-TW" u="sng" dirty="0">
                <a:hlinkClick r:id="rId3"/>
              </a:rPr>
              <a:t>hMETIS web</a:t>
            </a:r>
            <a:endParaRPr lang="en-US" altLang="zh-TW" u="sng" dirty="0"/>
          </a:p>
          <a:p>
            <a:pPr lvl="1"/>
            <a:r>
              <a:rPr lang="en-US" altLang="zh-TW" dirty="0">
                <a:hlinkClick r:id="rId4"/>
              </a:rPr>
              <a:t>Karypis, George, and </a:t>
            </a:r>
            <a:r>
              <a:rPr lang="en-US" altLang="zh-TW" dirty="0" err="1">
                <a:hlinkClick r:id="rId4"/>
              </a:rPr>
              <a:t>Vipin</a:t>
            </a:r>
            <a:r>
              <a:rPr lang="en-US" altLang="zh-TW" dirty="0">
                <a:hlinkClick r:id="rId4"/>
              </a:rPr>
              <a:t> Kumar. "Multilevel k-way hypergraph partitioning." </a:t>
            </a:r>
            <a:r>
              <a:rPr lang="en-US" altLang="zh-TW" i="1" dirty="0">
                <a:hlinkClick r:id="rId4"/>
              </a:rPr>
              <a:t>VLSI design</a:t>
            </a:r>
            <a:r>
              <a:rPr lang="en-US" altLang="zh-TW" dirty="0">
                <a:hlinkClick r:id="rId4"/>
              </a:rPr>
              <a:t> 11.3 (2000): 285-300.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825866" y="6618932"/>
            <a:ext cx="327454" cy="239092"/>
          </a:xfrm>
        </p:spPr>
        <p:txBody>
          <a:bodyPr/>
          <a:lstStyle/>
          <a:p>
            <a:fld id="{F44EF7F3-56F9-4531-96EF-9C95254AC4DB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85720" y="6572272"/>
            <a:ext cx="1000132" cy="285728"/>
          </a:xfrm>
        </p:spPr>
        <p:txBody>
          <a:bodyPr/>
          <a:lstStyle/>
          <a:p>
            <a:fld id="{5577D27E-0B62-4797-A12D-A028D18B8DFE}" type="datetime1">
              <a:rPr lang="zh-TW" altLang="en-US" smtClean="0"/>
              <a:pPr/>
              <a:t>2022/3/7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52" y="3465004"/>
            <a:ext cx="577850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182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5731" y="1844824"/>
            <a:ext cx="8416749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Your program:</a:t>
            </a:r>
          </a:p>
          <a:p>
            <a:pPr lvl="1"/>
            <a:r>
              <a:rPr lang="en-US" altLang="zh-TW" dirty="0"/>
              <a:t>./hw2 [input] </a:t>
            </a:r>
          </a:p>
          <a:p>
            <a:pPr lvl="1"/>
            <a:r>
              <a:rPr lang="en-US" altLang="zh-TW" dirty="0"/>
              <a:t>Ex: ./hw2 </a:t>
            </a:r>
            <a:r>
              <a:rPr lang="en-US" altLang="zh-TW" dirty="0" err="1"/>
              <a:t>input.hgr</a:t>
            </a:r>
            <a:endParaRPr lang="en-US" altLang="zh-TW" dirty="0"/>
          </a:p>
          <a:p>
            <a:pPr lvl="1"/>
            <a:r>
              <a:rPr lang="en-US" altLang="zh-TW" dirty="0"/>
              <a:t>Output: output.txt</a:t>
            </a:r>
          </a:p>
          <a:p>
            <a:r>
              <a:rPr lang="en-US" altLang="zh-TW" dirty="0"/>
              <a:t>Verifier</a:t>
            </a:r>
          </a:p>
          <a:p>
            <a:pPr lvl="1"/>
            <a:r>
              <a:rPr lang="en-US" altLang="zh-TW" dirty="0"/>
              <a:t>It will verify your output file and show the balance ratio</a:t>
            </a:r>
          </a:p>
          <a:p>
            <a:pPr lvl="1"/>
            <a:r>
              <a:rPr lang="en-US" altLang="zh-TW" dirty="0"/>
              <a:t>Usage: </a:t>
            </a:r>
            <a:r>
              <a:rPr lang="zh-TW" altLang="en-US" dirty="0"/>
              <a:t>　</a:t>
            </a:r>
            <a:r>
              <a:rPr lang="en-US" altLang="zh-TW" dirty="0"/>
              <a:t>./verifier [input] [output] </a:t>
            </a:r>
          </a:p>
          <a:p>
            <a:pPr lvl="1"/>
            <a:r>
              <a:rPr lang="en-US" altLang="zh-TW" dirty="0"/>
              <a:t>Ex: verifier </a:t>
            </a:r>
            <a:r>
              <a:rPr lang="en-US" altLang="zh-TW" dirty="0" err="1"/>
              <a:t>input.hgr</a:t>
            </a:r>
            <a:r>
              <a:rPr lang="en-US" altLang="zh-TW" dirty="0"/>
              <a:t> input.hgr.part.2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2022/3/7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013176"/>
            <a:ext cx="7992888" cy="110990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857357" y="5716734"/>
            <a:ext cx="1778539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4165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A4FB9-FDBF-4998-8BC5-5A26E4DC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</a:t>
            </a:r>
            <a:r>
              <a:rPr lang="LID4096" altLang="zh-TW"/>
              <a:t>ermission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C0DA49-E4B9-45DC-9B45-4E710FDA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2022/3/7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6EF27B-531B-454E-ABDF-486E0C18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7C2388D-0261-4430-B359-5793559C2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133" y="3226742"/>
            <a:ext cx="6419850" cy="1762125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0EABA74F-D1EA-453C-81E2-A2E687239720}"/>
              </a:ext>
            </a:extLst>
          </p:cNvPr>
          <p:cNvSpPr txBox="1">
            <a:spLocks/>
          </p:cNvSpPr>
          <p:nvPr/>
        </p:nvSpPr>
        <p:spPr>
          <a:xfrm>
            <a:off x="475731" y="1844824"/>
            <a:ext cx="841674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ID4096" altLang="zh-TW" dirty="0"/>
              <a:t>Problem of permission </a:t>
            </a:r>
          </a:p>
          <a:p>
            <a:pPr lvl="1"/>
            <a:r>
              <a:rPr lang="af-ZA" altLang="zh-TW" dirty="0"/>
              <a:t>U</a:t>
            </a:r>
            <a:r>
              <a:rPr lang="LID4096" altLang="zh-TW" dirty="0"/>
              <a:t>se chmod 755 [</a:t>
            </a:r>
            <a:r>
              <a:rPr lang="af-ZA" altLang="zh-TW"/>
              <a:t>Executable binary</a:t>
            </a:r>
            <a:r>
              <a:rPr lang="LID4096" altLang="zh-TW"/>
              <a:t>]</a:t>
            </a:r>
          </a:p>
          <a:p>
            <a:pPr lvl="1"/>
            <a:r>
              <a:rPr lang="af-ZA" altLang="zh-TW"/>
              <a:t>E</a:t>
            </a:r>
            <a:r>
              <a:rPr lang="LID4096" altLang="zh-TW"/>
              <a:t>x: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555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DFD925EF-8E61-44A5-9648-1BD17B58E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50" y="3046286"/>
            <a:ext cx="8433649" cy="76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r>
              <a:rPr lang="LID4096" altLang="zh-TW" sz="3600" dirty="0"/>
              <a:t>Fm Partition Implementation (optional) 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1536566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DFD925EF-8E61-44A5-9648-1BD17B58E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587" y="1126729"/>
            <a:ext cx="3314657" cy="73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300" dirty="0">
                <a:latin typeface="Calibri"/>
                <a:ea typeface="Microsoft JhengHei UI"/>
              </a:rPr>
              <a:t>What Is partition?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7C2B0BD0-6BBC-474A-B9F3-899D6467B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75" y="2196472"/>
            <a:ext cx="8175077" cy="339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t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marL="257175" indent="-257175">
              <a:lnSpc>
                <a:spcPct val="100000"/>
              </a:lnSpc>
              <a:spcBef>
                <a:spcPts val="366"/>
              </a:spcBef>
              <a:buFont typeface="Arial" panose="02020603050405020304" pitchFamily="18" charset="0"/>
              <a:buChar char="•"/>
            </a:pPr>
            <a:r>
              <a:rPr lang="en-US" altLang="zh-TW" sz="1800" dirty="0">
                <a:latin typeface="Microsoft JhengHei UI"/>
                <a:ea typeface="Microsoft JhengHei UI"/>
              </a:rPr>
              <a:t>Target: partition the nodes to 2 sets and minimize the cuts number.</a:t>
            </a: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 dirty="0">
              <a:latin typeface="Microsoft JhengHei UI"/>
              <a:ea typeface="Microsoft JhengHei UI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>
              <a:cs typeface="DejaVu Sans" charset="0"/>
            </a:endParaRPr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1CEE70C9-3B70-4077-81E9-844DE9713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62" y="2867462"/>
            <a:ext cx="4980312" cy="280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370C0311-3A9D-4BAE-9326-F8DD079F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300" dirty="0">
                <a:latin typeface="Calibri"/>
                <a:cs typeface="DejaVu Sans" charset="0"/>
              </a:rPr>
              <a:t>Common of FM &amp; KL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F6B8B56-5370-43D3-92C0-A8834E3E2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55" y="2146466"/>
            <a:ext cx="6406754" cy="339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t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Random initialization.</a:t>
            </a:r>
            <a:endParaRPr lang="en-US" altLang="zh-TW" sz="1800">
              <a:latin typeface="Calibri"/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Choose best gain every time.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Locking mechanism.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Repeat R passes loop.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altLang="zh-TW" sz="1800" dirty="0">
              <a:latin typeface="Calibri" panose="020F0502020204030204" pitchFamily="34" charset="0"/>
              <a:ea typeface="微軟正黑體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  <a:buFontTx/>
            </a:pPr>
            <a:endParaRPr lang="en-US" altLang="zh-TW" sz="1800">
              <a:ea typeface="微軟正黑體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  <a:buFontTx/>
              <a:buNone/>
            </a:pPr>
            <a:endParaRPr lang="en-US" altLang="zh-TW" sz="1800">
              <a:cs typeface="DejaVu Sans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25036</TotalTime>
  <Words>389</Words>
  <Application>Microsoft Office PowerPoint</Application>
  <PresentationFormat>如螢幕大小 (4:3)</PresentationFormat>
  <Paragraphs>107</Paragraphs>
  <Slides>18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Two-way Partition Mar 10, 2022</vt:lpstr>
      <vt:lpstr>Outline</vt:lpstr>
      <vt:lpstr>Problem Formulation </vt:lpstr>
      <vt:lpstr>hMETIS introduction</vt:lpstr>
      <vt:lpstr>Evaluation</vt:lpstr>
      <vt:lpstr>Permission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thebear</dc:creator>
  <cp:lastModifiedBy>shou lin</cp:lastModifiedBy>
  <cp:revision>911</cp:revision>
  <cp:lastPrinted>2014-03-10T07:18:02Z</cp:lastPrinted>
  <dcterms:created xsi:type="dcterms:W3CDTF">2009-06-08T07:52:19Z</dcterms:created>
  <dcterms:modified xsi:type="dcterms:W3CDTF">2022-03-07T02:13:53Z</dcterms:modified>
</cp:coreProperties>
</file>