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D7145-6829-4E61-B01A-E4D8BB908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032F5-8733-4244-BF03-F515A744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E9D80-BA35-43FF-B2F2-D01A7EBA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B47A0-98E8-4CBF-B73D-F5F2F3E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7C94-420E-4809-93C6-6054433A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6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99D3B-CAF8-4E37-82FE-9D45ECB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F60AD-3B94-4F16-BC24-D23738E1F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37791-2546-4207-904F-593B6A6F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7F8D58-CC67-433E-976B-A95BD009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CF2B1-C0B3-4CA4-AE94-144E1828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6AE86-E0C1-4D17-990E-7E3059413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930E5-6F94-4BA4-8F62-C28A29AA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E1577-5527-4A7E-A65C-85865E8D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DB990-4555-4B64-9B25-C7B1A80F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DB455-D919-4141-81B0-43E3144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5185C-9283-44FA-A671-398D9DC6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7BA63-E7A3-4245-BC20-0991C36B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89E53-2AA2-40B7-AE60-D2361C6C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3D4E7-29AE-47A2-B784-51685712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34A-C446-42A1-9C54-489C48A2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AAB5-2553-4FF1-81AA-730A061A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AF5C4-1170-4768-A604-2AE1FA286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8385E-211B-4AFE-B67C-F43381D9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1BED1-E5CC-4751-A8FA-E03792CA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F5517-3296-4C85-A56F-7685AB1E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0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4D249-4A66-4A87-8B08-0357A93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0C801-6DD5-4631-9EB3-5732FBB6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CC595-F8FD-472C-A0D7-D0207B7D3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96567-944A-4D59-A2CA-88342AD8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CBD0C-F513-4ADC-9671-F3902E1E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9EE00-B1B6-4A88-A424-B5793127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66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CC25-227F-4B18-9790-88C74FFE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819A3-C188-4F89-89A5-E9174629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D49A5-884A-4DF3-9CA0-77EF7D01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A0680-4FD3-4C18-872F-2D381773B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E6608-3C0A-4BC3-93F7-741D628C2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5A09F8-EAEF-4072-972F-12CAA4DD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22C36A-5A9C-47E6-B2CD-444AF57B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00200-D439-468F-AAEE-EB7D84A7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7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63F5-2239-4E2D-8EDE-210FF779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B6BB8D-4B6F-4079-88FC-1CC2BB41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BCE44-6AE4-4407-BD96-F25C3817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32F904-0349-4E08-B6F3-EFBEAF7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0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03BF0-AD7A-480D-9E6D-DB9B42C5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C4F0C8-2634-43AD-B4E0-93BBC5DB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07ACA-20E7-41A2-AA56-A5337454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32B9B-9D54-4EBF-82AA-998F0F0D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12A5C-AF09-49E0-9169-9358916C9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58660-307D-4CA8-877D-050E7C123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AB55D-C2E1-46B3-A6ED-71B3B76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477F-2288-45E1-9FE0-D6B2AB99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FB6E21-B893-40E3-B24B-77239863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4470-1C8C-43FA-923D-DCB300DD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3D978-196C-4F58-9116-647CD8706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4A07B-D4B2-4936-AAF9-B1CA0135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369B9-EB5C-48FB-8599-63CFCBD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290E89-9114-4EAF-9E08-AC22B1C2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24579-C91D-41A6-A8EB-9578B8CA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91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DE76F5-015A-451C-ACBD-A1475272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FDD0E-62C5-4779-A517-7E3F9437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158C2-35BA-4569-B9AC-B60FD0BAC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E5DA-1279-4E5C-86D1-49069136A79C}" type="datetimeFigureOut">
              <a:rPr lang="zh-CN" altLang="en-US" smtClean="0"/>
              <a:t>2020/1/29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409A1-4CA3-444A-869C-7F30578D6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2D1ED-8E50-43A7-AEB3-9903E0708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2AB3-1F24-4983-BFA0-C4CB97802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1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1104C2-EFAB-4B7F-8CDE-D90894E4B909}"/>
              </a:ext>
            </a:extLst>
          </p:cNvPr>
          <p:cNvSpPr/>
          <p:nvPr/>
        </p:nvSpPr>
        <p:spPr>
          <a:xfrm>
            <a:off x="829558" y="1357458"/>
            <a:ext cx="1885361" cy="134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A66B6-6C9B-4FED-9B1C-29EB382BC131}"/>
              </a:ext>
            </a:extLst>
          </p:cNvPr>
          <p:cNvSpPr/>
          <p:nvPr/>
        </p:nvSpPr>
        <p:spPr>
          <a:xfrm>
            <a:off x="3242034" y="1357457"/>
            <a:ext cx="1885361" cy="134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121605-9205-47C6-B04B-5CBEB073742E}"/>
              </a:ext>
            </a:extLst>
          </p:cNvPr>
          <p:cNvSpPr/>
          <p:nvPr/>
        </p:nvSpPr>
        <p:spPr>
          <a:xfrm>
            <a:off x="10419761" y="1371593"/>
            <a:ext cx="1885361" cy="1348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32C04D-B1B1-4044-BE13-B15218F259A9}"/>
              </a:ext>
            </a:extLst>
          </p:cNvPr>
          <p:cNvSpPr/>
          <p:nvPr/>
        </p:nvSpPr>
        <p:spPr>
          <a:xfrm>
            <a:off x="5819481" y="1357460"/>
            <a:ext cx="1885361" cy="134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8F8903-BF76-4262-A26E-ACDAAC2BA553}"/>
              </a:ext>
            </a:extLst>
          </p:cNvPr>
          <p:cNvSpPr/>
          <p:nvPr/>
        </p:nvSpPr>
        <p:spPr>
          <a:xfrm>
            <a:off x="8063060" y="1357456"/>
            <a:ext cx="1885361" cy="1348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zyx</dc:creator>
  <cp:lastModifiedBy>zyx</cp:lastModifiedBy>
  <cp:revision>4</cp:revision>
  <dcterms:created xsi:type="dcterms:W3CDTF">2020-01-29T10:17:53Z</dcterms:created>
  <dcterms:modified xsi:type="dcterms:W3CDTF">2020-01-29T18:36:24Z</dcterms:modified>
</cp:coreProperties>
</file>