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2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3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3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1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2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8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8BA5-5F42-4C66-B561-BED429F567EE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57C4-7B20-472B-9B00-8AC36828E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Midterm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Name:8wingflying</a:t>
            </a:r>
          </a:p>
          <a:p>
            <a:r>
              <a:rPr lang="en-US" altLang="zh-TW" dirty="0" smtClean="0"/>
              <a:t>Teacher: my dear great teacher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32" y="1946369"/>
            <a:ext cx="788670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9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agneda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5244" y="1690689"/>
            <a:ext cx="7886700" cy="32307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Part 1:Linux (30-50 pages)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Linux </a:t>
            </a:r>
            <a:r>
              <a:rPr lang="en-US" altLang="zh-TW" dirty="0"/>
              <a:t>operating systems 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Linux </a:t>
            </a:r>
            <a:r>
              <a:rPr lang="en-US" altLang="zh-TW" dirty="0"/>
              <a:t>distributions : Ubuntu , cento, red hat enterprise server, kali </a:t>
            </a:r>
            <a:r>
              <a:rPr lang="en-US" altLang="zh-TW" dirty="0" err="1"/>
              <a:t>linux</a:t>
            </a:r>
            <a:r>
              <a:rPr lang="en-US" altLang="zh-TW" dirty="0"/>
              <a:t>, </a:t>
            </a:r>
            <a:r>
              <a:rPr lang="en-US" altLang="zh-TW" dirty="0" err="1"/>
              <a:t>remux</a:t>
            </a:r>
            <a:r>
              <a:rPr lang="en-US" altLang="zh-TW" dirty="0"/>
              <a:t> </a:t>
            </a:r>
            <a:r>
              <a:rPr lang="en-US" altLang="zh-TW" dirty="0" err="1"/>
              <a:t>linux</a:t>
            </a:r>
            <a:r>
              <a:rPr lang="en-US" altLang="zh-TW" dirty="0"/>
              <a:t>, security onion </a:t>
            </a:r>
            <a:r>
              <a:rPr lang="en-US" altLang="zh-TW" dirty="0" err="1"/>
              <a:t>linux</a:t>
            </a:r>
            <a:r>
              <a:rPr lang="en-US" altLang="zh-TW" dirty="0"/>
              <a:t> .....  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kernel </a:t>
            </a:r>
            <a:r>
              <a:rPr lang="en-US" altLang="zh-TW" dirty="0"/>
              <a:t>and shell 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Basic </a:t>
            </a:r>
            <a:r>
              <a:rPr lang="en-US" altLang="zh-TW" dirty="0"/>
              <a:t>Linux commands: file , ls , cd , </a:t>
            </a:r>
            <a:r>
              <a:rPr lang="en-US" altLang="zh-TW" dirty="0" err="1"/>
              <a:t>mkdir</a:t>
            </a:r>
            <a:r>
              <a:rPr lang="en-US" altLang="zh-TW" dirty="0"/>
              <a:t>, 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 </a:t>
            </a:r>
            <a:r>
              <a:rPr lang="en-US" altLang="zh-TW" dirty="0"/>
              <a:t>pipeline(|), redirection(&gt;, &gt;&gt;) 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 </a:t>
            </a:r>
            <a:r>
              <a:rPr lang="en-US" altLang="zh-TW" dirty="0"/>
              <a:t>Linux Network command : </a:t>
            </a:r>
            <a:r>
              <a:rPr lang="en-US" altLang="zh-TW" dirty="0" err="1"/>
              <a:t>wget</a:t>
            </a:r>
            <a:r>
              <a:rPr lang="en-US" altLang="zh-TW" dirty="0"/>
              <a:t>, </a:t>
            </a:r>
            <a:r>
              <a:rPr lang="en-US" altLang="zh-TW" dirty="0" err="1"/>
              <a:t>nc</a:t>
            </a:r>
            <a:r>
              <a:rPr lang="en-US" altLang="zh-TW" dirty="0"/>
              <a:t>, </a:t>
            </a:r>
            <a:r>
              <a:rPr lang="en-US" altLang="zh-TW" dirty="0" err="1"/>
              <a:t>netstat</a:t>
            </a:r>
            <a:r>
              <a:rPr lang="en-US" altLang="zh-TW" dirty="0"/>
              <a:t> </a:t>
            </a:r>
            <a:r>
              <a:rPr lang="en-US" altLang="zh-TW" dirty="0" smtClean="0"/>
              <a:t>,...</a:t>
            </a:r>
          </a:p>
        </p:txBody>
      </p:sp>
      <p:sp>
        <p:nvSpPr>
          <p:cNvPr id="4" name="矩形 3"/>
          <p:cNvSpPr/>
          <p:nvPr/>
        </p:nvSpPr>
        <p:spPr>
          <a:xfrm>
            <a:off x="628650" y="4921452"/>
            <a:ext cx="5407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Part 2: Python Programming</a:t>
            </a:r>
            <a:r>
              <a:rPr lang="en-US" altLang="zh-TW" sz="2400" dirty="0" smtClean="0"/>
              <a:t>(30-50 pages)</a:t>
            </a:r>
          </a:p>
        </p:txBody>
      </p:sp>
    </p:spTree>
    <p:extLst>
      <p:ext uri="{BB962C8B-B14F-4D97-AF65-F5344CB8AC3E}">
        <p14:creationId xmlns:p14="http://schemas.microsoft.com/office/powerpoint/2010/main" val="263421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O! My Linux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0914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600" dirty="0" smtClean="0"/>
              <a:t>Linux operating systems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45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en-US" altLang="zh-TW" dirty="0" smtClean="0"/>
              <a:t>distributions: Ubuntu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 </a:t>
            </a:r>
            <a:r>
              <a:rPr lang="en-US" altLang="zh-TW" dirty="0" smtClean="0"/>
              <a:t>is </a:t>
            </a:r>
            <a:r>
              <a:rPr lang="en-US" altLang="zh-TW" dirty="0"/>
              <a:t>a Linux distribution based on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Debian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and composed mostly of free and open-source </a:t>
            </a:r>
            <a:r>
              <a:rPr lang="en-US" altLang="zh-TW" dirty="0" smtClean="0"/>
              <a:t>software</a:t>
            </a:r>
          </a:p>
          <a:p>
            <a:r>
              <a:rPr lang="en-US" altLang="zh-TW" dirty="0"/>
              <a:t>Ubuntu is officially released in three editions: Desktop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Server,and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Corefor</a:t>
            </a:r>
            <a:r>
              <a:rPr lang="en-US" altLang="zh-TW" dirty="0" smtClean="0"/>
              <a:t> </a:t>
            </a:r>
            <a:r>
              <a:rPr lang="en-US" altLang="zh-TW" dirty="0"/>
              <a:t>Internet of things </a:t>
            </a:r>
            <a:r>
              <a:rPr lang="en-US" altLang="zh-TW" dirty="0" err="1" smtClean="0"/>
              <a:t>devicesand</a:t>
            </a:r>
            <a:r>
              <a:rPr lang="en-US" altLang="zh-TW" dirty="0" smtClean="0"/>
              <a:t> robots</a:t>
            </a:r>
          </a:p>
          <a:p>
            <a:r>
              <a:rPr lang="en-US" altLang="zh-TW" dirty="0"/>
              <a:t>Ubuntu is released every six months, with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long-term support (LTS) </a:t>
            </a:r>
            <a:r>
              <a:rPr lang="en-US" altLang="zh-TW" dirty="0"/>
              <a:t>releases every two years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Ubuntu 12.04,16.0.4,18.04,20.04 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59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Cento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88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Kali </a:t>
            </a:r>
            <a:r>
              <a:rPr lang="en-US" altLang="zh-TW" dirty="0" err="1" smtClean="0"/>
              <a:t>linux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84" y="1825625"/>
            <a:ext cx="6230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0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Life is short</a:t>
            </a:r>
          </a:p>
          <a:p>
            <a:pPr algn="ctr"/>
            <a:r>
              <a:rPr lang="en-US" altLang="zh-TW" sz="6600" dirty="0" smtClean="0"/>
              <a:t>Using </a:t>
            </a:r>
            <a:r>
              <a:rPr lang="en-US" altLang="zh-TW" sz="6600" dirty="0" smtClean="0">
                <a:solidFill>
                  <a:srgbClr val="FFFF00"/>
                </a:solidFill>
              </a:rPr>
              <a:t>python</a:t>
            </a:r>
            <a:endParaRPr lang="zh-TW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9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84" y="2354612"/>
            <a:ext cx="7886700" cy="10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157</Words>
  <Application>Microsoft Office PowerPoint</Application>
  <PresentationFormat>如螢幕大小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Midterm report</vt:lpstr>
      <vt:lpstr>agneda</vt:lpstr>
      <vt:lpstr>PowerPoint 簡報</vt:lpstr>
      <vt:lpstr>Linux operating systems </vt:lpstr>
      <vt:lpstr>Linux distributions: Ubuntu linux</vt:lpstr>
      <vt:lpstr>Cento linux</vt:lpstr>
      <vt:lpstr>Kali linux</vt:lpstr>
      <vt:lpstr>PowerPoint 簡報</vt:lpstr>
      <vt:lpstr>Print()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dc:creator>user</dc:creator>
  <cp:lastModifiedBy>user</cp:lastModifiedBy>
  <cp:revision>3</cp:revision>
  <dcterms:created xsi:type="dcterms:W3CDTF">2021-11-10T05:45:54Z</dcterms:created>
  <dcterms:modified xsi:type="dcterms:W3CDTF">2021-11-10T06:06:02Z</dcterms:modified>
</cp:coreProperties>
</file>