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9" r:id="rId6"/>
    <p:sldId id="258" r:id="rId7"/>
    <p:sldId id="257" r:id="rId8"/>
    <p:sldId id="260" r:id="rId9"/>
    <p:sldId id="261" r:id="rId10"/>
    <p:sldId id="262" r:id="rId11"/>
    <p:sldId id="265" r:id="rId12"/>
    <p:sldId id="263" r:id="rId13"/>
    <p:sldId id="264" r:id="rId14"/>
    <p:sldId id="266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C++ Basics II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050-FA8B-46A0-B580-1FCACA0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What are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E96B-DFB8-469C-AA9B-BEE565CC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2"/>
            <a:ext cx="9905999" cy="4777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 are one of the most useful things we have in programming. They can contain multiple instances of a data type.</a:t>
            </a: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variable is a book, then an array is a bookshelf.</a:t>
            </a: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declare arrays in </a:t>
            </a:r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like so (10 is the size of the array):</a:t>
            </a:r>
          </a:p>
          <a:p>
            <a:pPr marL="0" indent="0">
              <a:buNone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we have to use a constant integer to declare array sizes.</a:t>
            </a:r>
          </a:p>
          <a:p>
            <a:pPr marL="0" indent="0">
              <a:buNone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C4C55-5662-43E6-A0C9-ECAC0573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0" t="22109" r="29178" b="63376"/>
          <a:stretch/>
        </p:blipFill>
        <p:spPr>
          <a:xfrm>
            <a:off x="1141413" y="3719192"/>
            <a:ext cx="9726835" cy="16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050-FA8B-46A0-B580-1FCACA0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Array declaration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C80A6-F71C-4A26-9238-72B27F94A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4" t="23629" r="41234" b="64557"/>
          <a:stretch/>
        </p:blipFill>
        <p:spPr>
          <a:xfrm>
            <a:off x="1141413" y="2307080"/>
            <a:ext cx="10032211" cy="187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33B82F-5800-47A6-8335-AB41BB13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772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also declare arrays like this: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41F71F-448E-4E19-9575-EA33456C3103}"/>
              </a:ext>
            </a:extLst>
          </p:cNvPr>
          <p:cNvSpPr txBox="1">
            <a:spLocks/>
          </p:cNvSpPr>
          <p:nvPr/>
        </p:nvSpPr>
        <p:spPr>
          <a:xfrm>
            <a:off x="1141412" y="4374642"/>
            <a:ext cx="9905999" cy="12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you declare an array of </a:t>
            </a:r>
            <a:r>
              <a:rPr lang="en-CA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primitive</a:t>
            </a: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types, the values will be set to default values of 0.</a:t>
            </a:r>
          </a:p>
        </p:txBody>
      </p:sp>
    </p:spTree>
    <p:extLst>
      <p:ext uri="{BB962C8B-B14F-4D97-AF65-F5344CB8AC3E}">
        <p14:creationId xmlns:p14="http://schemas.microsoft.com/office/powerpoint/2010/main" val="32047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050-FA8B-46A0-B580-1FCACA0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Array access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33B82F-5800-47A6-8335-AB41BB13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772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 are 0-indexed and you can retrieve a value like so: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07AAF-A49F-4AB3-9063-8B3DC93A1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6" t="7595" r="27848" b="65738"/>
          <a:stretch/>
        </p:blipFill>
        <p:spPr>
          <a:xfrm>
            <a:off x="1141413" y="2097087"/>
            <a:ext cx="6737313" cy="195679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DB35C7-1361-4CBD-B09D-B5EB47C70AAF}"/>
              </a:ext>
            </a:extLst>
          </p:cNvPr>
          <p:cNvSpPr txBox="1">
            <a:spLocks/>
          </p:cNvSpPr>
          <p:nvPr/>
        </p:nvSpPr>
        <p:spPr>
          <a:xfrm>
            <a:off x="1141412" y="4133505"/>
            <a:ext cx="9905999" cy="772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also assign values to specific indexes: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6B6CB-B45B-4B41-93C1-EA70D9BB9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07" t="7907" r="29447" b="64557"/>
          <a:stretch/>
        </p:blipFill>
        <p:spPr>
          <a:xfrm>
            <a:off x="1141411" y="4598189"/>
            <a:ext cx="6868581" cy="21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050-FA8B-46A0-B580-1FCACA0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exercise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33B82F-5800-47A6-8335-AB41BB13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2967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an array with numbers from 1-100 and print them in this order:</a:t>
            </a: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1 100 2 99 3 98…</a:t>
            </a:r>
          </a:p>
        </p:txBody>
      </p:sp>
    </p:spTree>
    <p:extLst>
      <p:ext uri="{BB962C8B-B14F-4D97-AF65-F5344CB8AC3E}">
        <p14:creationId xmlns:p14="http://schemas.microsoft.com/office/powerpoint/2010/main" val="413814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050-FA8B-46A0-B580-1FCACA0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exercise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33B82F-5800-47A6-8335-AB41BB13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2701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are considered an array of characters! Take in a string (input) and check if it’s a palindrome or not.</a:t>
            </a:r>
          </a:p>
        </p:txBody>
      </p:sp>
    </p:spTree>
    <p:extLst>
      <p:ext uri="{BB962C8B-B14F-4D97-AF65-F5344CB8AC3E}">
        <p14:creationId xmlns:p14="http://schemas.microsoft.com/office/powerpoint/2010/main" val="59182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050-FA8B-46A0-B580-1FCACA0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homework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33B82F-5800-47A6-8335-AB41BB13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955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Imagine you have 10000 closed lockers. Do the following:</a:t>
            </a: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Starting from locker 1, open every single locker.</a:t>
            </a: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go back to locker 2, and close every other open locker</a:t>
            </a: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 to locker 3, and every third locker, close it if it is open, and open it if it is closed.</a:t>
            </a: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out every locker number that is closed at the end. </a:t>
            </a:r>
          </a:p>
        </p:txBody>
      </p:sp>
    </p:spTree>
    <p:extLst>
      <p:ext uri="{BB962C8B-B14F-4D97-AF65-F5344CB8AC3E}">
        <p14:creationId xmlns:p14="http://schemas.microsoft.com/office/powerpoint/2010/main" val="217432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Homework review</a:t>
            </a:r>
          </a:p>
        </p:txBody>
      </p:sp>
    </p:spTree>
    <p:extLst>
      <p:ext uri="{BB962C8B-B14F-4D97-AF65-F5344CB8AC3E}">
        <p14:creationId xmlns:p14="http://schemas.microsoft.com/office/powerpoint/2010/main" val="271435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SCOpe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050-FA8B-46A0-B580-1FCACA0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What is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E96B-DFB8-469C-AA9B-BEE565CC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 is the domain in which a variable can exist.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B5048-68AD-4CC5-B24E-A16A8F857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06" t="7764" r="18924" b="28945"/>
          <a:stretch/>
        </p:blipFill>
        <p:spPr>
          <a:xfrm>
            <a:off x="1141412" y="2210763"/>
            <a:ext cx="7597473" cy="44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Type casting</a:t>
            </a:r>
          </a:p>
        </p:txBody>
      </p:sp>
    </p:spTree>
    <p:extLst>
      <p:ext uri="{BB962C8B-B14F-4D97-AF65-F5344CB8AC3E}">
        <p14:creationId xmlns:p14="http://schemas.microsoft.com/office/powerpoint/2010/main" val="424527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050-FA8B-46A0-B580-1FCACA0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What is typecasting?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E96B-DFB8-469C-AA9B-BEE565CC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casting is converting one data type to another compatible data type.</a:t>
            </a: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we can make an integer a double, or vice versa.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6A4EE-02B6-4427-A17F-262DB0D42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0" t="7595" r="57862" b="60506"/>
          <a:stretch/>
        </p:blipFill>
        <p:spPr>
          <a:xfrm>
            <a:off x="1135967" y="3136713"/>
            <a:ext cx="2625805" cy="2187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D601B0-52A2-434D-8AD4-BF7C797FB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16" t="7595" r="56519" b="62700"/>
          <a:stretch/>
        </p:blipFill>
        <p:spPr>
          <a:xfrm>
            <a:off x="7153154" y="3209124"/>
            <a:ext cx="2824223" cy="203714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22DD3D-DE4A-476F-A7D6-BFDA801FAE7A}"/>
              </a:ext>
            </a:extLst>
          </p:cNvPr>
          <p:cNvSpPr txBox="1">
            <a:spLocks/>
          </p:cNvSpPr>
          <p:nvPr/>
        </p:nvSpPr>
        <p:spPr>
          <a:xfrm>
            <a:off x="992871" y="5295085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code will output:                                While this will 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						     1.14286</a:t>
            </a:r>
          </a:p>
        </p:txBody>
      </p:sp>
    </p:spTree>
    <p:extLst>
      <p:ext uri="{BB962C8B-B14F-4D97-AF65-F5344CB8AC3E}">
        <p14:creationId xmlns:p14="http://schemas.microsoft.com/office/powerpoint/2010/main" val="46874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050-FA8B-46A0-B580-1FCACA0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What can  you type cast?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E96B-DFB8-469C-AA9B-BEE565CC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type cast any primitive data type to any other primitive data type, however we usually deal with integers the most.</a:t>
            </a: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&lt;-&gt; bool</a:t>
            </a: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&lt;-&gt; char</a:t>
            </a: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&lt;-&gt; double/float</a:t>
            </a:r>
          </a:p>
          <a:p>
            <a:pPr marL="0" indent="0">
              <a:buNone/>
            </a:pPr>
            <a:endParaRPr lang="en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*You cannot type cast strings*</a:t>
            </a:r>
          </a:p>
        </p:txBody>
      </p:sp>
    </p:spTree>
    <p:extLst>
      <p:ext uri="{BB962C8B-B14F-4D97-AF65-F5344CB8AC3E}">
        <p14:creationId xmlns:p14="http://schemas.microsoft.com/office/powerpoint/2010/main" val="264463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050-FA8B-46A0-B580-1FCACA0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Constant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E96B-DFB8-469C-AA9B-BEE565CC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Constant variables are variables that cannot be modified or assigned a value other than initialization.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970AE-30AD-4ADA-8ECF-3803C4266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1" t="7933" r="52089" b="63629"/>
          <a:stretch/>
        </p:blipFill>
        <p:spPr>
          <a:xfrm>
            <a:off x="1141413" y="2563792"/>
            <a:ext cx="6046465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3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543835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258</TotalTime>
  <Words>392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Rockwell</vt:lpstr>
      <vt:lpstr>Tahoma</vt:lpstr>
      <vt:lpstr>Tw Cen MT</vt:lpstr>
      <vt:lpstr>Circuit</vt:lpstr>
      <vt:lpstr>C++ Basics II</vt:lpstr>
      <vt:lpstr>Homework review</vt:lpstr>
      <vt:lpstr>SCOpe</vt:lpstr>
      <vt:lpstr>What is scope?</vt:lpstr>
      <vt:lpstr>Type casting</vt:lpstr>
      <vt:lpstr>What is typecasting?</vt:lpstr>
      <vt:lpstr>What can  you type cast?</vt:lpstr>
      <vt:lpstr>Constant variables</vt:lpstr>
      <vt:lpstr>Arrays</vt:lpstr>
      <vt:lpstr>What are arrays?</vt:lpstr>
      <vt:lpstr>Array declaration</vt:lpstr>
      <vt:lpstr>Array access</vt:lpstr>
      <vt:lpstr>exercise 1</vt:lpstr>
      <vt:lpstr>exercise 2</vt:lpstr>
      <vt:lpstr>homework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Basics II</dc:title>
  <dc:creator>Ryan Zhang</dc:creator>
  <cp:lastModifiedBy>Ryan Zhang</cp:lastModifiedBy>
  <cp:revision>8</cp:revision>
  <dcterms:created xsi:type="dcterms:W3CDTF">2020-08-09T16:17:26Z</dcterms:created>
  <dcterms:modified xsi:type="dcterms:W3CDTF">2020-08-14T20:37:03Z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