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11/30/2020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moj.ca/problem/ccc14s3" TargetMode="External"/><Relationship Id="rId2" Type="http://schemas.openxmlformats.org/officeDocument/2006/relationships/hyperlink" Target="https://dmoj.ca/problem/ecoo12r3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&lt;C++ Intermediate II&gt;</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Stacks &amp; Queues</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Stacks and Queues are data structures in computer science that store information in a certain order. They are usually used in intermediate steps and are present in a lot of algorithms! Like vectors, they are dynamic in size, and can store any amount of elements! However, they also have some drawbacks which we will see later. Thus, they should only be used in specific situations.</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What is a Queue?</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A Queue can be represented as a line that follows FIFO (First In, First Out). Think of when you are standing in line to order something, it’s first come first served. If you are the 7</a:t>
            </a:r>
            <a:r>
              <a:rPr lang="en-CA" baseline="30000" dirty="0">
                <a:latin typeface="Tahoma" panose="020B0604030504040204" pitchFamily="34" charset="0"/>
                <a:ea typeface="Tahoma" panose="020B0604030504040204" pitchFamily="34" charset="0"/>
                <a:cs typeface="Tahoma" panose="020B0604030504040204" pitchFamily="34" charset="0"/>
              </a:rPr>
              <a:t>th</a:t>
            </a:r>
            <a:r>
              <a:rPr lang="en-CA" dirty="0">
                <a:latin typeface="Tahoma" panose="020B0604030504040204" pitchFamily="34" charset="0"/>
                <a:ea typeface="Tahoma" panose="020B0604030504040204" pitchFamily="34" charset="0"/>
                <a:cs typeface="Tahoma" panose="020B0604030504040204" pitchFamily="34" charset="0"/>
              </a:rPr>
              <a:t> person in line, then the 6 people who came before you get to order first before it’s your turn!</a:t>
            </a:r>
          </a:p>
        </p:txBody>
      </p:sp>
    </p:spTree>
    <p:extLst>
      <p:ext uri="{BB962C8B-B14F-4D97-AF65-F5344CB8AC3E}">
        <p14:creationId xmlns:p14="http://schemas.microsoft.com/office/powerpoint/2010/main" val="4829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Queue Implementation</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We really only have a few operations on a queue&lt;type&gt; which are:</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Inserting to the end of queue</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Taking element from the front of queue</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Removing element from the front of queue</a:t>
            </a:r>
          </a:p>
        </p:txBody>
      </p:sp>
      <p:pic>
        <p:nvPicPr>
          <p:cNvPr id="3" name="Picture 2">
            <a:extLst>
              <a:ext uri="{FF2B5EF4-FFF2-40B4-BE49-F238E27FC236}">
                <a16:creationId xmlns:a16="http://schemas.microsoft.com/office/drawing/2014/main" id="{206E6DE4-A417-4590-8DC4-01E0D4FA251C}"/>
              </a:ext>
            </a:extLst>
          </p:cNvPr>
          <p:cNvPicPr>
            <a:picLocks noChangeAspect="1"/>
          </p:cNvPicPr>
          <p:nvPr/>
        </p:nvPicPr>
        <p:blipFill>
          <a:blip r:embed="rId2"/>
          <a:stretch>
            <a:fillRect/>
          </a:stretch>
        </p:blipFill>
        <p:spPr>
          <a:xfrm>
            <a:off x="1290866" y="3832322"/>
            <a:ext cx="8440559" cy="2635589"/>
          </a:xfrm>
          <a:prstGeom prst="rect">
            <a:avLst/>
          </a:prstGeom>
        </p:spPr>
      </p:pic>
    </p:spTree>
    <p:extLst>
      <p:ext uri="{BB962C8B-B14F-4D97-AF65-F5344CB8AC3E}">
        <p14:creationId xmlns:p14="http://schemas.microsoft.com/office/powerpoint/2010/main" val="358419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What is a Stack?</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A Stack is a bit unconventional, as it follows FILO (First In, Last Out). Imagine stacking boxes on each other. You put the biggest box on the bottom, the next biggest on top of that, and so on and so forth. However, you when you take boxes out, then you would have to take from the top! Thus, you can see that the first box we put in our stack would only be taken out when we take every other box on top off, which means it’s the last box taken out!</a:t>
            </a:r>
          </a:p>
        </p:txBody>
      </p:sp>
    </p:spTree>
    <p:extLst>
      <p:ext uri="{BB962C8B-B14F-4D97-AF65-F5344CB8AC3E}">
        <p14:creationId xmlns:p14="http://schemas.microsoft.com/office/powerpoint/2010/main" val="167437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Stack Implementation</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We really only have a few operations on a stack&lt;type&gt; as well:</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Inserting to the top of stack</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Taking element from the top of stack</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Removing element from the top of stack</a:t>
            </a:r>
          </a:p>
        </p:txBody>
      </p:sp>
      <p:pic>
        <p:nvPicPr>
          <p:cNvPr id="4" name="Picture 3">
            <a:extLst>
              <a:ext uri="{FF2B5EF4-FFF2-40B4-BE49-F238E27FC236}">
                <a16:creationId xmlns:a16="http://schemas.microsoft.com/office/drawing/2014/main" id="{BB9D2FD3-23D0-4BB0-B8E2-2E67244B67D6}"/>
              </a:ext>
            </a:extLst>
          </p:cNvPr>
          <p:cNvPicPr>
            <a:picLocks noChangeAspect="1"/>
          </p:cNvPicPr>
          <p:nvPr/>
        </p:nvPicPr>
        <p:blipFill>
          <a:blip r:embed="rId2"/>
          <a:stretch>
            <a:fillRect/>
          </a:stretch>
        </p:blipFill>
        <p:spPr>
          <a:xfrm>
            <a:off x="1434440" y="3890813"/>
            <a:ext cx="8306720" cy="2824814"/>
          </a:xfrm>
          <a:prstGeom prst="rect">
            <a:avLst/>
          </a:prstGeom>
        </p:spPr>
      </p:pic>
    </p:spTree>
    <p:extLst>
      <p:ext uri="{BB962C8B-B14F-4D97-AF65-F5344CB8AC3E}">
        <p14:creationId xmlns:p14="http://schemas.microsoft.com/office/powerpoint/2010/main" val="21805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Homework</a:t>
            </a:r>
          </a:p>
        </p:txBody>
      </p:sp>
      <p:sp>
        <p:nvSpPr>
          <p:cNvPr id="5" name="Content Placeholder 4">
            <a:extLst>
              <a:ext uri="{FF2B5EF4-FFF2-40B4-BE49-F238E27FC236}">
                <a16:creationId xmlns:a16="http://schemas.microsoft.com/office/drawing/2014/main" id="{471C7BC7-A2CF-4B94-BABF-5A74F1D3A563}"/>
              </a:ext>
            </a:extLst>
          </p:cNvPr>
          <p:cNvSpPr>
            <a:spLocks noGrp="1"/>
          </p:cNvSpPr>
          <p:nvPr>
            <p:ph idx="1"/>
          </p:nvPr>
        </p:nvSpPr>
        <p:spPr>
          <a:xfrm>
            <a:off x="1141412" y="1658143"/>
            <a:ext cx="9905999" cy="3541714"/>
          </a:xfrm>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Since this will be intermediate steps, we will see them more when we work with other algorithms! For now, try these problems:</a:t>
            </a:r>
          </a:p>
          <a:p>
            <a:pPr marL="0" indent="0">
              <a:buNone/>
            </a:pPr>
            <a:r>
              <a:rPr lang="en-CA" dirty="0">
                <a:latin typeface="Tahoma" panose="020B0604030504040204" pitchFamily="34" charset="0"/>
                <a:ea typeface="Tahoma" panose="020B0604030504040204" pitchFamily="34" charset="0"/>
                <a:cs typeface="Tahoma" panose="020B0604030504040204" pitchFamily="34" charset="0"/>
                <a:hlinkClick r:id="rId2"/>
              </a:rPr>
              <a:t>https://dmoj.ca/problem/ecoo12r3p3</a:t>
            </a:r>
            <a:r>
              <a:rPr lang="en-CA"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(Don’t use stack, but has stack logic)</a:t>
            </a:r>
          </a:p>
          <a:p>
            <a:pPr marL="0" indent="0">
              <a:buNone/>
            </a:pPr>
            <a:r>
              <a:rPr lang="en-CA" dirty="0">
                <a:latin typeface="Tahoma" panose="020B0604030504040204" pitchFamily="34" charset="0"/>
                <a:ea typeface="Tahoma" panose="020B0604030504040204" pitchFamily="34" charset="0"/>
                <a:cs typeface="Tahoma" panose="020B0604030504040204" pitchFamily="34" charset="0"/>
                <a:hlinkClick r:id="rId3"/>
              </a:rPr>
              <a:t>https://dmoj.ca/problem/ccc14s3</a:t>
            </a:r>
            <a:endParaRPr lang="en-CA"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CA" dirty="0">
                <a:latin typeface="Tahoma" panose="020B0604030504040204" pitchFamily="34" charset="0"/>
                <a:ea typeface="Tahoma" panose="020B0604030504040204" pitchFamily="34" charset="0"/>
                <a:cs typeface="Tahoma" panose="020B0604030504040204" pitchFamily="34" charset="0"/>
              </a:rPr>
              <a:t>(You will need to use stacks and/or queues </a:t>
            </a:r>
            <a:r>
              <a:rPr lang="en-CA">
                <a:latin typeface="Tahoma" panose="020B0604030504040204" pitchFamily="34" charset="0"/>
                <a:ea typeface="Tahoma" panose="020B0604030504040204" pitchFamily="34" charset="0"/>
                <a:cs typeface="Tahoma" panose="020B0604030504040204" pitchFamily="34" charset="0"/>
              </a:rPr>
              <a:t>for this one)</a:t>
            </a:r>
            <a:endParaRPr lang="en-CA"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C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7471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24</TotalTime>
  <Words>407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Tahoma</vt:lpstr>
      <vt:lpstr>Tw Cen MT</vt:lpstr>
      <vt:lpstr>Circuit</vt:lpstr>
      <vt:lpstr>&lt;C++ Intermediate II&gt;</vt:lpstr>
      <vt:lpstr>Stacks &amp; Queues</vt:lpstr>
      <vt:lpstr>What is a Queue?</vt:lpstr>
      <vt:lpstr>Queue Implementation</vt:lpstr>
      <vt:lpstr>What is a Stack?</vt:lpstr>
      <vt:lpstr>Stack Implementation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 Intermediate II&gt;</dc:title>
  <dc:creator>Ding Yuan Zhang</dc:creator>
  <cp:lastModifiedBy>Ding Yuan Zhang</cp:lastModifiedBy>
  <cp:revision>3</cp:revision>
  <dcterms:created xsi:type="dcterms:W3CDTF">2020-11-30T19:51:47Z</dcterms:created>
  <dcterms:modified xsi:type="dcterms:W3CDTF">2020-11-30T20:16:26Z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