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4" r:id="rId6"/>
    <p:sldId id="273" r:id="rId7"/>
    <p:sldId id="274" r:id="rId8"/>
    <p:sldId id="275" r:id="rId9"/>
    <p:sldId id="276" r:id="rId10"/>
    <p:sldId id="277" r:id="rId11"/>
    <p:sldId id="278" r:id="rId12"/>
    <p:sldId id="265" r:id="rId13"/>
    <p:sldId id="263" r:id="rId14"/>
    <p:sldId id="268" r:id="rId15"/>
    <p:sldId id="269" r:id="rId16"/>
    <p:sldId id="284" r:id="rId17"/>
    <p:sldId id="266" r:id="rId18"/>
    <p:sldId id="272" r:id="rId19"/>
    <p:sldId id="279" r:id="rId20"/>
    <p:sldId id="280" r:id="rId21"/>
    <p:sldId id="281" r:id="rId22"/>
    <p:sldId id="282" r:id="rId23"/>
    <p:sldId id="283" r:id="rId24"/>
    <p:sldId id="286" r:id="rId25"/>
    <p:sldId id="285" r:id="rId26"/>
    <p:sldId id="271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Zhang" initials="RZ" lastIdx="1" clrIdx="0">
    <p:extLst>
      <p:ext uri="{19B8F6BF-5375-455C-9EA6-DF929625EA0E}">
        <p15:presenceInfo xmlns:p15="http://schemas.microsoft.com/office/powerpoint/2012/main" userId="fe24725f4c3eb3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1T14:31:53.431" idx="1">
    <p:pos x="7680" y="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C++ Intermediate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What is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Recursion is a technique where one divides a problem into smaller subtasks.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2 main characteristics for recursion (besides using a function):</a:t>
            </a:r>
          </a:p>
          <a:p>
            <a:pPr marL="457200" lvl="0" indent="-4572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have base cases (the function must terminate with certain parameters)</a:t>
            </a:r>
          </a:p>
          <a:p>
            <a:pPr marL="457200" lvl="0" indent="-4572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function repeatedly calls itself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How does that work…?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thing important to note (I myself made this mistake), is that functions run like the main function. 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 function calls itself, it will run through itself again, but will come back where it left off!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it calls itself and takes a result, it uses it to solve the sub-problem it is currently on and will return it eventually!</a:t>
            </a:r>
          </a:p>
        </p:txBody>
      </p:sp>
    </p:spTree>
    <p:extLst>
      <p:ext uri="{BB962C8B-B14F-4D97-AF65-F5344CB8AC3E}">
        <p14:creationId xmlns:p14="http://schemas.microsoft.com/office/powerpoint/2010/main" val="381902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8DA304-3CAE-4D13-8A77-CC38BC189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96" t="7764" r="3259" b="34008"/>
          <a:stretch/>
        </p:blipFill>
        <p:spPr>
          <a:xfrm>
            <a:off x="1141411" y="1637273"/>
            <a:ext cx="9271323" cy="39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1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2"/>
            <a:ext cx="9905999" cy="4242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a number n, output n! (factorial).</a:t>
            </a:r>
          </a:p>
        </p:txBody>
      </p:sp>
      <p:pic>
        <p:nvPicPr>
          <p:cNvPr id="2050" name="Picture 2" descr="Factorial Program In Java - 5 Simple Ways | Java Tutoring">
            <a:extLst>
              <a:ext uri="{FF2B5EF4-FFF2-40B4-BE49-F238E27FC236}">
                <a16:creationId xmlns:a16="http://schemas.microsoft.com/office/drawing/2014/main" id="{FF58A3E0-F27C-40DC-A73B-86BA70A73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97" y="2281569"/>
            <a:ext cx="46767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5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Prefix sum array</a:t>
            </a:r>
          </a:p>
        </p:txBody>
      </p:sp>
    </p:spTree>
    <p:extLst>
      <p:ext uri="{BB962C8B-B14F-4D97-AF65-F5344CB8AC3E}">
        <p14:creationId xmlns:p14="http://schemas.microsoft.com/office/powerpoint/2010/main" val="117974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What is a prefix sum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2"/>
            <a:ext cx="9905999" cy="4242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prefix sum array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short), is a clever use of an array to quickly process sums of consecutive elements in an array.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index of the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will correspond to the sum of all the indices before it (in the original array).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important thing to note is 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usually 1-indexed.</a:t>
            </a:r>
          </a:p>
        </p:txBody>
      </p:sp>
    </p:spTree>
    <p:extLst>
      <p:ext uri="{BB962C8B-B14F-4D97-AF65-F5344CB8AC3E}">
        <p14:creationId xmlns:p14="http://schemas.microsoft.com/office/powerpoint/2010/main" val="478287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51B6E-FDF4-4A00-9B38-4272656C1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2" t="7442" r="20552" b="39225"/>
          <a:stretch/>
        </p:blipFill>
        <p:spPr>
          <a:xfrm>
            <a:off x="1141412" y="1600199"/>
            <a:ext cx="8084529" cy="41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0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98025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What is a Matrix?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2"/>
            <a:ext cx="9905999" cy="4242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matrix or matrices are 2D arrays. 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initialized very similarly to the way regular arrays are initialized and accessed similarly as well.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singular index will correspond to an array, but double indices will correspond to an element.</a:t>
            </a:r>
          </a:p>
        </p:txBody>
      </p:sp>
    </p:spTree>
    <p:extLst>
      <p:ext uri="{BB962C8B-B14F-4D97-AF65-F5344CB8AC3E}">
        <p14:creationId xmlns:p14="http://schemas.microsoft.com/office/powerpoint/2010/main" val="2005927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B64D71-A697-4113-8CF8-8031A1CFF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94" t="7907" r="25785" b="56434"/>
          <a:stretch/>
        </p:blipFill>
        <p:spPr>
          <a:xfrm>
            <a:off x="1141413" y="1562986"/>
            <a:ext cx="9824484" cy="366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0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Homework review</a:t>
            </a:r>
          </a:p>
        </p:txBody>
      </p:sp>
    </p:spTree>
    <p:extLst>
      <p:ext uri="{BB962C8B-B14F-4D97-AF65-F5344CB8AC3E}">
        <p14:creationId xmlns:p14="http://schemas.microsoft.com/office/powerpoint/2010/main" val="302455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2"/>
            <a:ext cx="9905999" cy="4242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10x10 matrix and fill it up like a times table!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should print it afterwards.</a:t>
            </a:r>
          </a:p>
        </p:txBody>
      </p:sp>
      <p:pic>
        <p:nvPicPr>
          <p:cNvPr id="1026" name="Picture 2" descr="Multiplication Times Table Chart">
            <a:extLst>
              <a:ext uri="{FF2B5EF4-FFF2-40B4-BE49-F238E27FC236}">
                <a16:creationId xmlns:a16="http://schemas.microsoft.com/office/drawing/2014/main" id="{0FA51A98-B6C0-48CB-B504-DE1C898E8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17806"/>
          <a:stretch/>
        </p:blipFill>
        <p:spPr bwMode="auto">
          <a:xfrm>
            <a:off x="5667736" y="2262544"/>
            <a:ext cx="4503069" cy="397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73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2"/>
            <a:ext cx="9905999" cy="4242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1 10x10 matrix that are filled horizontally than vertically with numbers from 1-100.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another but filled from 100-1.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Multiply the matrix!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(You should search up what matrix multiplication is, but not the code)</a:t>
            </a:r>
          </a:p>
        </p:txBody>
      </p:sp>
    </p:spTree>
    <p:extLst>
      <p:ext uri="{BB962C8B-B14F-4D97-AF65-F5344CB8AC3E}">
        <p14:creationId xmlns:p14="http://schemas.microsoft.com/office/powerpoint/2010/main" val="297626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Homework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2"/>
            <a:ext cx="9905999" cy="4242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 a 10x10 matrix with numbers from 1-100 diagonally.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look like this:</a:t>
            </a:r>
          </a:p>
          <a:p>
            <a:pPr marL="0" lv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479FA-8914-4649-B890-B54D5D808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94" t="32093" r="67035" b="48372"/>
          <a:stretch/>
        </p:blipFill>
        <p:spPr>
          <a:xfrm>
            <a:off x="1141411" y="2720195"/>
            <a:ext cx="3994115" cy="35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06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Homework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an integer n and integer k as input, print out all binary numbers of length n with k 1s.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(Note that you should probably use strings)</a:t>
            </a:r>
          </a:p>
        </p:txBody>
      </p:sp>
    </p:spTree>
    <p:extLst>
      <p:ext uri="{BB962C8B-B14F-4D97-AF65-F5344CB8AC3E}">
        <p14:creationId xmlns:p14="http://schemas.microsoft.com/office/powerpoint/2010/main" val="288358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Homework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 an array with the first 100 prime numbers.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many prime numbers can be written as a consecutive sum of any of the first 100 prime numbers?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Ex. 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2+3 = 5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5+7+11 = 23</a:t>
            </a:r>
          </a:p>
        </p:txBody>
      </p:sp>
    </p:spTree>
    <p:extLst>
      <p:ext uri="{BB962C8B-B14F-4D97-AF65-F5344CB8AC3E}">
        <p14:creationId xmlns:p14="http://schemas.microsoft.com/office/powerpoint/2010/main" val="338869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46669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What is time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complexity are notations indicating how long your program will run in proportion to the constraints on data.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more commonly used notations are: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 - An approximate runtime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O() – The worse case runtime</a:t>
            </a:r>
          </a:p>
        </p:txBody>
      </p:sp>
    </p:spTree>
    <p:extLst>
      <p:ext uri="{BB962C8B-B14F-4D97-AF65-F5344CB8AC3E}">
        <p14:creationId xmlns:p14="http://schemas.microsoft.com/office/powerpoint/2010/main" val="423045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Why is time complexity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4870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you get better and better at programming, you will start working with bigger data sets. The bigger the data set, the longer your code will run.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computing competitions, there are also time limits on the runtime of your code.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 your time complexity can also give you insights into which solutions will work, and what direction you should work towards.</a:t>
            </a:r>
          </a:p>
        </p:txBody>
      </p:sp>
    </p:spTree>
    <p:extLst>
      <p:ext uri="{BB962C8B-B14F-4D97-AF65-F5344CB8AC3E}">
        <p14:creationId xmlns:p14="http://schemas.microsoft.com/office/powerpoint/2010/main" val="126045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How to calculate time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4870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 benchmark to work with, C++ can do 10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per 1 second.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operation counts as any line of code, but we call it O(1).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Looping to a certain value N takes O(N).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usually only take into account significant amount of operations.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O(N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+100N + 10000) = ~ N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(If N = 1000)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O(10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+ 10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+ 10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~ 10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  <a:p>
            <a:pPr marL="0" lv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0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Examples of time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5093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many other time complexities, however the most common ones that we will see are:</a:t>
            </a:r>
          </a:p>
          <a:p>
            <a:pPr marL="0" lv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O(1) (constant runtime)</a:t>
            </a:r>
          </a:p>
          <a:p>
            <a:pPr marL="0" lv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O(log N) (logarithmic runtime)</a:t>
            </a:r>
          </a:p>
          <a:p>
            <a:pPr marL="0" lv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O(sqrt(N)) (sub-linear polynomial runtime)</a:t>
            </a:r>
          </a:p>
          <a:p>
            <a:pPr marL="0" lv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O(N) (linear runtime)</a:t>
            </a:r>
          </a:p>
          <a:p>
            <a:pPr marL="0" lv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O(N log N) 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linearithmic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almost linear)</a:t>
            </a:r>
          </a:p>
          <a:p>
            <a:pPr marL="0" lv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O(N</a:t>
            </a:r>
            <a:r>
              <a:rPr lang="en-US" sz="20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(quadratic runtime)</a:t>
            </a:r>
          </a:p>
          <a:p>
            <a:pPr marL="0" lv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O(N</a:t>
            </a:r>
            <a:r>
              <a:rPr lang="en-US" sz="20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(cubic runtime)</a:t>
            </a:r>
          </a:p>
          <a:p>
            <a:pPr marL="0" lv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O(2</a:t>
            </a:r>
            <a:r>
              <a:rPr lang="en-US" sz="20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(exponential runtime)</a:t>
            </a:r>
          </a:p>
        </p:txBody>
      </p:sp>
    </p:spTree>
    <p:extLst>
      <p:ext uri="{BB962C8B-B14F-4D97-AF65-F5344CB8AC3E}">
        <p14:creationId xmlns:p14="http://schemas.microsoft.com/office/powerpoint/2010/main" val="32356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time complexity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2"/>
            <a:ext cx="9905999" cy="51254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time complexity of: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optimized prime finder?</a:t>
            </a:r>
          </a:p>
          <a:p>
            <a:pPr marL="0" lvl="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Bubblesort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search?</a:t>
            </a:r>
          </a:p>
          <a:p>
            <a:pPr marL="0" lv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5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756438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95</TotalTime>
  <Words>749</Words>
  <Application>Microsoft Office PowerPoint</Application>
  <PresentationFormat>Widescreen</PresentationFormat>
  <Paragraphs>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Rockwell</vt:lpstr>
      <vt:lpstr>Tahoma</vt:lpstr>
      <vt:lpstr>Tw Cen MT</vt:lpstr>
      <vt:lpstr>Circuit</vt:lpstr>
      <vt:lpstr>C++ Intermediate</vt:lpstr>
      <vt:lpstr>Homework review</vt:lpstr>
      <vt:lpstr>Time complexity</vt:lpstr>
      <vt:lpstr>What is time complexity?</vt:lpstr>
      <vt:lpstr>Why is time complexity important?</vt:lpstr>
      <vt:lpstr>How to calculate time complexity?</vt:lpstr>
      <vt:lpstr>Examples of time complexity?</vt:lpstr>
      <vt:lpstr>time complexity Exercise</vt:lpstr>
      <vt:lpstr>recursion</vt:lpstr>
      <vt:lpstr>What is recursion?</vt:lpstr>
      <vt:lpstr>How does that work…?</vt:lpstr>
      <vt:lpstr>Example:</vt:lpstr>
      <vt:lpstr>exercise 1</vt:lpstr>
      <vt:lpstr>Prefix sum array</vt:lpstr>
      <vt:lpstr>What is a prefix sum array?</vt:lpstr>
      <vt:lpstr>Example</vt:lpstr>
      <vt:lpstr>Matrices</vt:lpstr>
      <vt:lpstr>What is a Matrix?</vt:lpstr>
      <vt:lpstr>Example</vt:lpstr>
      <vt:lpstr>Exercise 2</vt:lpstr>
      <vt:lpstr>Homework 1</vt:lpstr>
      <vt:lpstr>Homework 2</vt:lpstr>
      <vt:lpstr>Homework 3</vt:lpstr>
      <vt:lpstr>Homework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Intermediate</dc:title>
  <dc:creator>Ryan Zhang</dc:creator>
  <cp:lastModifiedBy>Ryan Zhang</cp:lastModifiedBy>
  <cp:revision>10</cp:revision>
  <dcterms:created xsi:type="dcterms:W3CDTF">2020-09-01T17:12:48Z</dcterms:created>
  <dcterms:modified xsi:type="dcterms:W3CDTF">2020-09-01T18:48:29Z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