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Readability?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several conventions that programmers use to make code more readable. 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 are one way to accomplish this.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Readability!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BC2B7-DA71-4E12-9C68-934322BF3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4" t="7719" r="10592" b="33684"/>
          <a:stretch/>
        </p:blipFill>
        <p:spPr>
          <a:xfrm>
            <a:off x="1045161" y="1655449"/>
            <a:ext cx="9552352" cy="45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Readability again!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F0BCE-C154-48A4-902F-B3AF9345F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6" t="7719" r="17006" b="38246"/>
          <a:stretch/>
        </p:blipFill>
        <p:spPr>
          <a:xfrm>
            <a:off x="1141413" y="1784031"/>
            <a:ext cx="9859838" cy="47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variable names should be camelCase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likeThis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variables should have thoughtful names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code should do one thing at a time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functions for repeated code or even for making things less messy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 things out! (a + b instead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a+b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611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</TotalTime>
  <Words>80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</vt:lpstr>
      <vt:lpstr>Readability</vt:lpstr>
      <vt:lpstr>Readability?</vt:lpstr>
      <vt:lpstr>Readability!</vt:lpstr>
      <vt:lpstr>Readability again!</vt:lpstr>
      <vt:lpstr>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Readability</dc:title>
  <dc:creator>Ryan Zhang</dc:creator>
  <cp:lastModifiedBy>Ryan Zhang</cp:lastModifiedBy>
  <cp:revision>3</cp:revision>
  <dcterms:created xsi:type="dcterms:W3CDTF">2020-08-25T15:54:03Z</dcterms:created>
  <dcterms:modified xsi:type="dcterms:W3CDTF">2020-08-25T18:42:01Z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