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7" r:id="rId4"/>
    <p:sldId id="265" r:id="rId5"/>
    <p:sldId id="266" r:id="rId6"/>
    <p:sldId id="267" r:id="rId7"/>
    <p:sldId id="263" r:id="rId8"/>
    <p:sldId id="268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BABB0-9945-4DD5-9E6D-415C3AF245B5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B9AC-54FD-4C1D-B7F0-D5E52A7B4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9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FB9AC-54FD-4C1D-B7F0-D5E52A7B44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2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0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7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5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6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3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1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9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EFAD-933E-41B3-92EA-2D4ACE4F7C30}" type="datetimeFigureOut">
              <a:rPr lang="zh-CN" altLang="en-US" smtClean="0"/>
              <a:t>13-5-23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1D4F-9A88-405C-B121-BA80F3B18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173474" y="1946179"/>
            <a:ext cx="7695576" cy="948956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Project. Y86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流水线模拟器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063254" y="1178835"/>
            <a:ext cx="6858000" cy="1241822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9052" y="5274391"/>
            <a:ext cx="307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复旦大学 计算机学院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俞晨光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i1-win.softpedia-static.com/screenshots/Michal-Matrix-screen-saver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4" y="3525172"/>
            <a:ext cx="3498760" cy="279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6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96081"/>
            <a:ext cx="7886700" cy="424032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设计与实现一个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流水线化的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Y86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模拟软件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团队合作：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个同学一组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课堂报告：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5~10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90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50pts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03208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文本文件，后缀名“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包含了需要被模拟执行的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Y86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指令序列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由若干行组成，每行的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</a:p>
          <a:p>
            <a:pPr marL="457200" lvl="1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十六进制指令地址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十六进制机器指令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 |  [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0x006 : 308700010000 |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irmovl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0x100, %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#Set up base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</a:p>
          <a:p>
            <a:pPr marL="457200" lvl="1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CSAPP2ed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Figure4.15</a:t>
            </a: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输入格式，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见样例输入文件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asum.yo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输出文件：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文本文件，后缀名“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.txt”</a:t>
            </a: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包含模拟器执行时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，每个时钟周期的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流水线寄存器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内的十六进制数值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出格式，详见样例输出文件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asum.txt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76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50pts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03208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Y86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指令集中的所有指令：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halt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rmovl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irmovl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rmmovl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mrmovl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je,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jne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jg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call, ret</a:t>
            </a:r>
          </a:p>
          <a:p>
            <a:pPr lvl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实现流水线控制逻辑（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stall, bubble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），避免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hazard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限制条件：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位字长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指令数据和栈空间不会重叠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13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20pts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032083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Y86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流水线模拟器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带有图形化用户界面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合理布局与设计，在图形界面上显示尽可能多的流水线运行时状态，例如：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流水线寄存器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组合逻辑块的线路值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运行时内存栈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当前时钟周期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Y86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流水线控制机制：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Forwarding, Stall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Bubble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布局可参考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CSAPP2ed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Figure4.53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有若干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控制按钮，可以单步运行，自动运行，重置等。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美观酷炫，动画效果，额外加分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8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20pts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4" y="1561900"/>
            <a:ext cx="8271066" cy="5160872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6411679" y="924396"/>
            <a:ext cx="2488037" cy="862884"/>
          </a:xfrm>
          <a:prstGeom prst="wedgeEllipseCallout">
            <a:avLst>
              <a:gd name="adj1" fmla="val -59613"/>
              <a:gd name="adj2" fmla="val 6399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糟糕的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22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项目质量（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30pts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517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可使用任何编程语言和框架完成该项目：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桌面应用，网页应用，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软件架构设计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低耦合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面向对象：设计模式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+UML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代码风格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合理的函数、变量名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良好的注释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7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项目质量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30pts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16731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完整的项目文档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需求、设计、测试文档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用户安装、使用手册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项目产品特色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合理的成员分工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项目进度控制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附加功能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在完成基本功能的基础上，加入的附加功能越多，加分越多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Y86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编程环境（汇编，反汇编）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回退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程序性能统计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HCL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，添加新指令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7784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Project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截止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日期：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2013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日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23:59:59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每个组上传一个文件夹，以成员学号命名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(XXXX_XXXX_XXXX)</a:t>
            </a:r>
          </a:p>
          <a:p>
            <a:pPr marL="0" indent="0"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内容包括项目文档、源代码、可执行文件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3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个人的小组，请说明组内成员的分工情况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3. FTP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上传地址：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 ftp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://10.141.4.110/Project  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用户名：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ics2013lab  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密码：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ics2013lab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4. 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团队之间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严禁代码抄袭</a:t>
            </a:r>
            <a:endParaRPr lang="en-US" altLang="zh-CN" sz="20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427</Words>
  <Application>Microsoft Macintosh PowerPoint</Application>
  <PresentationFormat>On-screen Show (4:3)</PresentationFormat>
  <Paragraphs>86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</vt:lpstr>
      <vt:lpstr>Project. Y86流水线模拟器</vt:lpstr>
      <vt:lpstr>目标</vt:lpstr>
      <vt:lpstr>1. 基本功能（50pts）</vt:lpstr>
      <vt:lpstr>1. 基本功能+（50pts）</vt:lpstr>
      <vt:lpstr>2. 图形界面（20pts）</vt:lpstr>
      <vt:lpstr>2. 图形界面+（20pts）</vt:lpstr>
      <vt:lpstr>3.项目质量（30pts）</vt:lpstr>
      <vt:lpstr>3.项目质量+（30pts）</vt:lpstr>
      <vt:lpstr>要求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Lab1. 数据实验</dc:title>
  <dc:creator>ChenguangYu</dc:creator>
  <cp:lastModifiedBy>ronin</cp:lastModifiedBy>
  <cp:revision>121</cp:revision>
  <dcterms:created xsi:type="dcterms:W3CDTF">2013-03-13T12:48:05Z</dcterms:created>
  <dcterms:modified xsi:type="dcterms:W3CDTF">2013-05-23T07:57:05Z</dcterms:modified>
</cp:coreProperties>
</file>