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9" r:id="rId4"/>
    <p:sldId id="263" r:id="rId5"/>
    <p:sldId id="267" r:id="rId6"/>
    <p:sldId id="269" r:id="rId7"/>
    <p:sldId id="264" r:id="rId8"/>
    <p:sldId id="268" r:id="rId9"/>
    <p:sldId id="266" r:id="rId10"/>
    <p:sldId id="265" r:id="rId11"/>
    <p:sldId id="270" r:id="rId12"/>
    <p:sldId id="258" r:id="rId13"/>
    <p:sldId id="271" r:id="rId14"/>
    <p:sldId id="260" r:id="rId15"/>
    <p:sldId id="276" r:id="rId16"/>
    <p:sldId id="277" r:id="rId17"/>
    <p:sldId id="272" r:id="rId18"/>
    <p:sldId id="273" r:id="rId19"/>
    <p:sldId id="274" r:id="rId20"/>
    <p:sldId id="279" r:id="rId21"/>
    <p:sldId id="26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BFFFC"/>
    <a:srgbClr val="0033CC"/>
    <a:srgbClr val="97FEF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AF7825-B240-4508-9BB8-1E4DD7E510E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1DA13E1-DB17-4A3A-A338-CBE4B4849F46}">
      <dgm:prSet phldrT="[文字]"/>
      <dgm:spPr/>
      <dgm:t>
        <a:bodyPr/>
        <a:lstStyle/>
        <a:p>
          <a:r>
            <a:rPr lang="en-US" altLang="zh-TW" dirty="0"/>
            <a:t>Launcher</a:t>
          </a:r>
          <a:endParaRPr lang="zh-TW" altLang="en-US" dirty="0"/>
        </a:p>
      </dgm:t>
    </dgm:pt>
    <dgm:pt modelId="{C140151A-C975-41C4-A49F-B446270D8ACA}" type="parTrans" cxnId="{16AA949D-4242-4D93-97EE-DF0F666DE819}">
      <dgm:prSet/>
      <dgm:spPr/>
      <dgm:t>
        <a:bodyPr/>
        <a:lstStyle/>
        <a:p>
          <a:endParaRPr lang="zh-TW" altLang="en-US"/>
        </a:p>
      </dgm:t>
    </dgm:pt>
    <dgm:pt modelId="{40C2B886-98AE-4C01-945A-743A3F02296C}" type="sibTrans" cxnId="{16AA949D-4242-4D93-97EE-DF0F666DE819}">
      <dgm:prSet/>
      <dgm:spPr/>
      <dgm:t>
        <a:bodyPr/>
        <a:lstStyle/>
        <a:p>
          <a:endParaRPr lang="zh-TW" altLang="en-US"/>
        </a:p>
      </dgm:t>
    </dgm:pt>
    <dgm:pt modelId="{AF80B32E-3208-4046-BEFE-199487E88135}">
      <dgm:prSet phldrT="[文字]"/>
      <dgm:spPr/>
      <dgm:t>
        <a:bodyPr/>
        <a:lstStyle/>
        <a:p>
          <a:r>
            <a:rPr lang="en-US" altLang="zh-TW" dirty="0"/>
            <a:t>Account</a:t>
          </a:r>
          <a:endParaRPr lang="zh-TW" altLang="en-US" dirty="0"/>
        </a:p>
      </dgm:t>
    </dgm:pt>
    <dgm:pt modelId="{2DD8F18D-CC29-4C79-B641-041392911761}" type="parTrans" cxnId="{B322CA06-28C6-45F5-B657-F9C20AA09DC5}">
      <dgm:prSet/>
      <dgm:spPr/>
      <dgm:t>
        <a:bodyPr/>
        <a:lstStyle/>
        <a:p>
          <a:endParaRPr lang="zh-TW" altLang="en-US"/>
        </a:p>
      </dgm:t>
    </dgm:pt>
    <dgm:pt modelId="{EB392876-314B-4AFB-8B5B-EBD216C772B7}" type="sibTrans" cxnId="{B322CA06-28C6-45F5-B657-F9C20AA09DC5}">
      <dgm:prSet/>
      <dgm:spPr/>
      <dgm:t>
        <a:bodyPr/>
        <a:lstStyle/>
        <a:p>
          <a:endParaRPr lang="zh-TW" altLang="en-US"/>
        </a:p>
      </dgm:t>
    </dgm:pt>
    <dgm:pt modelId="{EF736438-33ED-4236-8360-D0F2D5C86FB6}">
      <dgm:prSet phldrT="[文字]"/>
      <dgm:spPr/>
      <dgm:t>
        <a:bodyPr/>
        <a:lstStyle/>
        <a:p>
          <a:r>
            <a:rPr lang="en-US" altLang="zh-TW" dirty="0"/>
            <a:t>Password</a:t>
          </a:r>
          <a:endParaRPr lang="zh-TW" altLang="en-US" dirty="0"/>
        </a:p>
      </dgm:t>
    </dgm:pt>
    <dgm:pt modelId="{EF3D728A-4705-4F0C-AEBC-A1AF2A15CDE2}" type="parTrans" cxnId="{B5D126A6-72AF-4C3A-A7F8-E378A43AF9D3}">
      <dgm:prSet/>
      <dgm:spPr/>
      <dgm:t>
        <a:bodyPr/>
        <a:lstStyle/>
        <a:p>
          <a:endParaRPr lang="zh-TW" altLang="en-US"/>
        </a:p>
      </dgm:t>
    </dgm:pt>
    <dgm:pt modelId="{E83ECE7E-7B20-4491-BF70-C5E745AA0250}" type="sibTrans" cxnId="{B5D126A6-72AF-4C3A-A7F8-E378A43AF9D3}">
      <dgm:prSet/>
      <dgm:spPr/>
      <dgm:t>
        <a:bodyPr/>
        <a:lstStyle/>
        <a:p>
          <a:endParaRPr lang="zh-TW" altLang="en-US"/>
        </a:p>
      </dgm:t>
    </dgm:pt>
    <dgm:pt modelId="{4E8193B3-60E4-45AB-A543-62930B7715B7}" type="pres">
      <dgm:prSet presAssocID="{BFAF7825-B240-4508-9BB8-1E4DD7E510E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893D932-2B70-4D08-B17A-7F37C225A12F}" type="pres">
      <dgm:prSet presAssocID="{11DA13E1-DB17-4A3A-A338-CBE4B4849F46}" presName="hierRoot1" presStyleCnt="0">
        <dgm:presLayoutVars>
          <dgm:hierBranch val="init"/>
        </dgm:presLayoutVars>
      </dgm:prSet>
      <dgm:spPr/>
    </dgm:pt>
    <dgm:pt modelId="{58A585E5-51AD-423E-AAC3-A9CE3AB92CEE}" type="pres">
      <dgm:prSet presAssocID="{11DA13E1-DB17-4A3A-A338-CBE4B4849F46}" presName="rootComposite1" presStyleCnt="0"/>
      <dgm:spPr/>
    </dgm:pt>
    <dgm:pt modelId="{647FE418-356B-4ADA-AE13-D9D7DC60154D}" type="pres">
      <dgm:prSet presAssocID="{11DA13E1-DB17-4A3A-A338-CBE4B4849F46}" presName="rootText1" presStyleLbl="node0" presStyleIdx="0" presStyleCnt="1" custScaleX="88591" custScaleY="70185" custLinFactNeighborX="-497" custLinFactNeighborY="-72874">
        <dgm:presLayoutVars>
          <dgm:chPref val="3"/>
        </dgm:presLayoutVars>
      </dgm:prSet>
      <dgm:spPr/>
    </dgm:pt>
    <dgm:pt modelId="{91D00192-3446-4577-92BD-2B394ECF0F2C}" type="pres">
      <dgm:prSet presAssocID="{11DA13E1-DB17-4A3A-A338-CBE4B4849F46}" presName="rootConnector1" presStyleLbl="node1" presStyleIdx="0" presStyleCnt="0"/>
      <dgm:spPr/>
    </dgm:pt>
    <dgm:pt modelId="{12AD421D-DCA4-47F9-B2F2-59F4647BC932}" type="pres">
      <dgm:prSet presAssocID="{11DA13E1-DB17-4A3A-A338-CBE4B4849F46}" presName="hierChild2" presStyleCnt="0"/>
      <dgm:spPr/>
    </dgm:pt>
    <dgm:pt modelId="{74BCA901-BF0A-444B-8057-82C54C075239}" type="pres">
      <dgm:prSet presAssocID="{2DD8F18D-CC29-4C79-B641-041392911761}" presName="Name37" presStyleLbl="parChTrans1D2" presStyleIdx="0" presStyleCnt="2"/>
      <dgm:spPr/>
    </dgm:pt>
    <dgm:pt modelId="{6DF4A411-8C63-4C03-8B27-525853ECC98A}" type="pres">
      <dgm:prSet presAssocID="{AF80B32E-3208-4046-BEFE-199487E88135}" presName="hierRoot2" presStyleCnt="0">
        <dgm:presLayoutVars>
          <dgm:hierBranch val="init"/>
        </dgm:presLayoutVars>
      </dgm:prSet>
      <dgm:spPr/>
    </dgm:pt>
    <dgm:pt modelId="{5362364B-F1E1-40C1-BC31-0D1B80222D57}" type="pres">
      <dgm:prSet presAssocID="{AF80B32E-3208-4046-BEFE-199487E88135}" presName="rootComposite" presStyleCnt="0"/>
      <dgm:spPr/>
    </dgm:pt>
    <dgm:pt modelId="{D19EBE08-9384-46B0-ADAA-EA90E32DE0C5}" type="pres">
      <dgm:prSet presAssocID="{AF80B32E-3208-4046-BEFE-199487E88135}" presName="rootText" presStyleLbl="node2" presStyleIdx="0" presStyleCnt="2" custScaleX="73147" custScaleY="48686" custLinFactNeighborX="78288" custLinFactNeighborY="-69772">
        <dgm:presLayoutVars>
          <dgm:chPref val="3"/>
        </dgm:presLayoutVars>
      </dgm:prSet>
      <dgm:spPr/>
    </dgm:pt>
    <dgm:pt modelId="{8DB013CF-841F-43FA-9C39-9533C60FAD71}" type="pres">
      <dgm:prSet presAssocID="{AF80B32E-3208-4046-BEFE-199487E88135}" presName="rootConnector" presStyleLbl="node2" presStyleIdx="0" presStyleCnt="2"/>
      <dgm:spPr/>
    </dgm:pt>
    <dgm:pt modelId="{058FB0BF-FFE6-4930-A433-B64469D229C5}" type="pres">
      <dgm:prSet presAssocID="{AF80B32E-3208-4046-BEFE-199487E88135}" presName="hierChild4" presStyleCnt="0"/>
      <dgm:spPr/>
    </dgm:pt>
    <dgm:pt modelId="{B23F5702-7CDE-4D7D-80FA-7AFD23802CC3}" type="pres">
      <dgm:prSet presAssocID="{AF80B32E-3208-4046-BEFE-199487E88135}" presName="hierChild5" presStyleCnt="0"/>
      <dgm:spPr/>
    </dgm:pt>
    <dgm:pt modelId="{81C5C6DF-1223-47EF-B469-65EC11ED8ECD}" type="pres">
      <dgm:prSet presAssocID="{EF3D728A-4705-4F0C-AEBC-A1AF2A15CDE2}" presName="Name37" presStyleLbl="parChTrans1D2" presStyleIdx="1" presStyleCnt="2"/>
      <dgm:spPr/>
    </dgm:pt>
    <dgm:pt modelId="{A2A5BD14-F0D6-4D9D-A803-C480E4BD142D}" type="pres">
      <dgm:prSet presAssocID="{EF736438-33ED-4236-8360-D0F2D5C86FB6}" presName="hierRoot2" presStyleCnt="0">
        <dgm:presLayoutVars>
          <dgm:hierBranch val="init"/>
        </dgm:presLayoutVars>
      </dgm:prSet>
      <dgm:spPr/>
    </dgm:pt>
    <dgm:pt modelId="{7FFE19C3-01B8-4001-B087-864FE6DA7612}" type="pres">
      <dgm:prSet presAssocID="{EF736438-33ED-4236-8360-D0F2D5C86FB6}" presName="rootComposite" presStyleCnt="0"/>
      <dgm:spPr/>
    </dgm:pt>
    <dgm:pt modelId="{74741A5E-D94E-4209-A3FE-CAC6FC3B53A3}" type="pres">
      <dgm:prSet presAssocID="{EF736438-33ED-4236-8360-D0F2D5C86FB6}" presName="rootText" presStyleLbl="node2" presStyleIdx="1" presStyleCnt="2" custScaleX="69790" custScaleY="51767" custLinFactNeighborX="-12875" custLinFactNeighborY="9520">
        <dgm:presLayoutVars>
          <dgm:chPref val="3"/>
        </dgm:presLayoutVars>
      </dgm:prSet>
      <dgm:spPr/>
    </dgm:pt>
    <dgm:pt modelId="{A6F244CA-B08D-4618-B03B-FC1744866F9D}" type="pres">
      <dgm:prSet presAssocID="{EF736438-33ED-4236-8360-D0F2D5C86FB6}" presName="rootConnector" presStyleLbl="node2" presStyleIdx="1" presStyleCnt="2"/>
      <dgm:spPr/>
    </dgm:pt>
    <dgm:pt modelId="{1DB56F63-2CAD-4427-BEC1-4B5C25173FDB}" type="pres">
      <dgm:prSet presAssocID="{EF736438-33ED-4236-8360-D0F2D5C86FB6}" presName="hierChild4" presStyleCnt="0"/>
      <dgm:spPr/>
    </dgm:pt>
    <dgm:pt modelId="{1EBB73F2-A0E5-4179-8337-CB0B91211368}" type="pres">
      <dgm:prSet presAssocID="{EF736438-33ED-4236-8360-D0F2D5C86FB6}" presName="hierChild5" presStyleCnt="0"/>
      <dgm:spPr/>
    </dgm:pt>
    <dgm:pt modelId="{1AC86578-4F9D-47A2-BBDB-B6F9FAC7EAEF}" type="pres">
      <dgm:prSet presAssocID="{11DA13E1-DB17-4A3A-A338-CBE4B4849F46}" presName="hierChild3" presStyleCnt="0"/>
      <dgm:spPr/>
    </dgm:pt>
  </dgm:ptLst>
  <dgm:cxnLst>
    <dgm:cxn modelId="{B322CA06-28C6-45F5-B657-F9C20AA09DC5}" srcId="{11DA13E1-DB17-4A3A-A338-CBE4B4849F46}" destId="{AF80B32E-3208-4046-BEFE-199487E88135}" srcOrd="0" destOrd="0" parTransId="{2DD8F18D-CC29-4C79-B641-041392911761}" sibTransId="{EB392876-314B-4AFB-8B5B-EBD216C772B7}"/>
    <dgm:cxn modelId="{DD1F2716-E932-4711-9488-A4C170AF2ACB}" type="presOf" srcId="{EF736438-33ED-4236-8360-D0F2D5C86FB6}" destId="{A6F244CA-B08D-4618-B03B-FC1744866F9D}" srcOrd="1" destOrd="0" presId="urn:microsoft.com/office/officeart/2005/8/layout/orgChart1"/>
    <dgm:cxn modelId="{47FD594C-6AA6-47D0-8ED4-5CC452F7200D}" type="presOf" srcId="{EF3D728A-4705-4F0C-AEBC-A1AF2A15CDE2}" destId="{81C5C6DF-1223-47EF-B469-65EC11ED8ECD}" srcOrd="0" destOrd="0" presId="urn:microsoft.com/office/officeart/2005/8/layout/orgChart1"/>
    <dgm:cxn modelId="{D1A0D38C-A9E0-4B98-9BE1-974933466A59}" type="presOf" srcId="{AF80B32E-3208-4046-BEFE-199487E88135}" destId="{8DB013CF-841F-43FA-9C39-9533C60FAD71}" srcOrd="1" destOrd="0" presId="urn:microsoft.com/office/officeart/2005/8/layout/orgChart1"/>
    <dgm:cxn modelId="{16AA949D-4242-4D93-97EE-DF0F666DE819}" srcId="{BFAF7825-B240-4508-9BB8-1E4DD7E510EE}" destId="{11DA13E1-DB17-4A3A-A338-CBE4B4849F46}" srcOrd="0" destOrd="0" parTransId="{C140151A-C975-41C4-A49F-B446270D8ACA}" sibTransId="{40C2B886-98AE-4C01-945A-743A3F02296C}"/>
    <dgm:cxn modelId="{B5D126A6-72AF-4C3A-A7F8-E378A43AF9D3}" srcId="{11DA13E1-DB17-4A3A-A338-CBE4B4849F46}" destId="{EF736438-33ED-4236-8360-D0F2D5C86FB6}" srcOrd="1" destOrd="0" parTransId="{EF3D728A-4705-4F0C-AEBC-A1AF2A15CDE2}" sibTransId="{E83ECE7E-7B20-4491-BF70-C5E745AA0250}"/>
    <dgm:cxn modelId="{EB728FB4-B2C9-4850-BF87-10FFBBCCFF6F}" type="presOf" srcId="{EF736438-33ED-4236-8360-D0F2D5C86FB6}" destId="{74741A5E-D94E-4209-A3FE-CAC6FC3B53A3}" srcOrd="0" destOrd="0" presId="urn:microsoft.com/office/officeart/2005/8/layout/orgChart1"/>
    <dgm:cxn modelId="{14A382D1-22ED-4FEB-96FC-1E2A0833A606}" type="presOf" srcId="{2DD8F18D-CC29-4C79-B641-041392911761}" destId="{74BCA901-BF0A-444B-8057-82C54C075239}" srcOrd="0" destOrd="0" presId="urn:microsoft.com/office/officeart/2005/8/layout/orgChart1"/>
    <dgm:cxn modelId="{32EECCD6-F39E-4E4A-91D5-DC8221A95C16}" type="presOf" srcId="{11DA13E1-DB17-4A3A-A338-CBE4B4849F46}" destId="{91D00192-3446-4577-92BD-2B394ECF0F2C}" srcOrd="1" destOrd="0" presId="urn:microsoft.com/office/officeart/2005/8/layout/orgChart1"/>
    <dgm:cxn modelId="{012FE8DE-2C7E-44D8-B994-ECE3D297313A}" type="presOf" srcId="{11DA13E1-DB17-4A3A-A338-CBE4B4849F46}" destId="{647FE418-356B-4ADA-AE13-D9D7DC60154D}" srcOrd="0" destOrd="0" presId="urn:microsoft.com/office/officeart/2005/8/layout/orgChart1"/>
    <dgm:cxn modelId="{DE1975E4-8D6F-40E7-98A9-F0C8D3F01F26}" type="presOf" srcId="{BFAF7825-B240-4508-9BB8-1E4DD7E510EE}" destId="{4E8193B3-60E4-45AB-A543-62930B7715B7}" srcOrd="0" destOrd="0" presId="urn:microsoft.com/office/officeart/2005/8/layout/orgChart1"/>
    <dgm:cxn modelId="{E551AEF0-3B98-4C35-B465-A941EF4801D3}" type="presOf" srcId="{AF80B32E-3208-4046-BEFE-199487E88135}" destId="{D19EBE08-9384-46B0-ADAA-EA90E32DE0C5}" srcOrd="0" destOrd="0" presId="urn:microsoft.com/office/officeart/2005/8/layout/orgChart1"/>
    <dgm:cxn modelId="{D70D3369-3902-4BA4-BB98-660E2E015567}" type="presParOf" srcId="{4E8193B3-60E4-45AB-A543-62930B7715B7}" destId="{6893D932-2B70-4D08-B17A-7F37C225A12F}" srcOrd="0" destOrd="0" presId="urn:microsoft.com/office/officeart/2005/8/layout/orgChart1"/>
    <dgm:cxn modelId="{04599C01-57C9-4E40-9E69-F9690EB60483}" type="presParOf" srcId="{6893D932-2B70-4D08-B17A-7F37C225A12F}" destId="{58A585E5-51AD-423E-AAC3-A9CE3AB92CEE}" srcOrd="0" destOrd="0" presId="urn:microsoft.com/office/officeart/2005/8/layout/orgChart1"/>
    <dgm:cxn modelId="{9CEB590F-8788-4EA0-9266-2499AB062538}" type="presParOf" srcId="{58A585E5-51AD-423E-AAC3-A9CE3AB92CEE}" destId="{647FE418-356B-4ADA-AE13-D9D7DC60154D}" srcOrd="0" destOrd="0" presId="urn:microsoft.com/office/officeart/2005/8/layout/orgChart1"/>
    <dgm:cxn modelId="{23BCDA66-B0FF-4B63-AF97-6498DBAC3110}" type="presParOf" srcId="{58A585E5-51AD-423E-AAC3-A9CE3AB92CEE}" destId="{91D00192-3446-4577-92BD-2B394ECF0F2C}" srcOrd="1" destOrd="0" presId="urn:microsoft.com/office/officeart/2005/8/layout/orgChart1"/>
    <dgm:cxn modelId="{C9411CB1-88CD-43D1-B154-E7FE2C586ADE}" type="presParOf" srcId="{6893D932-2B70-4D08-B17A-7F37C225A12F}" destId="{12AD421D-DCA4-47F9-B2F2-59F4647BC932}" srcOrd="1" destOrd="0" presId="urn:microsoft.com/office/officeart/2005/8/layout/orgChart1"/>
    <dgm:cxn modelId="{E6A7657F-EA3D-46D2-B01E-7BACFDDB06A5}" type="presParOf" srcId="{12AD421D-DCA4-47F9-B2F2-59F4647BC932}" destId="{74BCA901-BF0A-444B-8057-82C54C075239}" srcOrd="0" destOrd="0" presId="urn:microsoft.com/office/officeart/2005/8/layout/orgChart1"/>
    <dgm:cxn modelId="{4CE9E625-E561-4E59-A2B8-D1842E9F6EBE}" type="presParOf" srcId="{12AD421D-DCA4-47F9-B2F2-59F4647BC932}" destId="{6DF4A411-8C63-4C03-8B27-525853ECC98A}" srcOrd="1" destOrd="0" presId="urn:microsoft.com/office/officeart/2005/8/layout/orgChart1"/>
    <dgm:cxn modelId="{8CC23426-1459-4BCA-ADB7-9E6E007E81B8}" type="presParOf" srcId="{6DF4A411-8C63-4C03-8B27-525853ECC98A}" destId="{5362364B-F1E1-40C1-BC31-0D1B80222D57}" srcOrd="0" destOrd="0" presId="urn:microsoft.com/office/officeart/2005/8/layout/orgChart1"/>
    <dgm:cxn modelId="{E58AC1E9-7D68-45F4-B2E7-39D22BB1A25E}" type="presParOf" srcId="{5362364B-F1E1-40C1-BC31-0D1B80222D57}" destId="{D19EBE08-9384-46B0-ADAA-EA90E32DE0C5}" srcOrd="0" destOrd="0" presId="urn:microsoft.com/office/officeart/2005/8/layout/orgChart1"/>
    <dgm:cxn modelId="{83511DFF-3CDD-438C-BF90-5662AF755136}" type="presParOf" srcId="{5362364B-F1E1-40C1-BC31-0D1B80222D57}" destId="{8DB013CF-841F-43FA-9C39-9533C60FAD71}" srcOrd="1" destOrd="0" presId="urn:microsoft.com/office/officeart/2005/8/layout/orgChart1"/>
    <dgm:cxn modelId="{F9741DD7-AAC4-4549-87A9-6777E084923F}" type="presParOf" srcId="{6DF4A411-8C63-4C03-8B27-525853ECC98A}" destId="{058FB0BF-FFE6-4930-A433-B64469D229C5}" srcOrd="1" destOrd="0" presId="urn:microsoft.com/office/officeart/2005/8/layout/orgChart1"/>
    <dgm:cxn modelId="{B9E00514-501E-4A2A-979F-1C9C8EF97EF9}" type="presParOf" srcId="{6DF4A411-8C63-4C03-8B27-525853ECC98A}" destId="{B23F5702-7CDE-4D7D-80FA-7AFD23802CC3}" srcOrd="2" destOrd="0" presId="urn:microsoft.com/office/officeart/2005/8/layout/orgChart1"/>
    <dgm:cxn modelId="{E19E1749-A8B5-4352-8051-657CEC5FB55A}" type="presParOf" srcId="{12AD421D-DCA4-47F9-B2F2-59F4647BC932}" destId="{81C5C6DF-1223-47EF-B469-65EC11ED8ECD}" srcOrd="2" destOrd="0" presId="urn:microsoft.com/office/officeart/2005/8/layout/orgChart1"/>
    <dgm:cxn modelId="{42E81E20-F7FA-4ED1-8C24-C408224EE9BC}" type="presParOf" srcId="{12AD421D-DCA4-47F9-B2F2-59F4647BC932}" destId="{A2A5BD14-F0D6-4D9D-A803-C480E4BD142D}" srcOrd="3" destOrd="0" presId="urn:microsoft.com/office/officeart/2005/8/layout/orgChart1"/>
    <dgm:cxn modelId="{513D4139-1B7D-477D-B872-EBBCB17A2E85}" type="presParOf" srcId="{A2A5BD14-F0D6-4D9D-A803-C480E4BD142D}" destId="{7FFE19C3-01B8-4001-B087-864FE6DA7612}" srcOrd="0" destOrd="0" presId="urn:microsoft.com/office/officeart/2005/8/layout/orgChart1"/>
    <dgm:cxn modelId="{3D54E457-DA4C-4E2C-AFCA-EF1322F7C459}" type="presParOf" srcId="{7FFE19C3-01B8-4001-B087-864FE6DA7612}" destId="{74741A5E-D94E-4209-A3FE-CAC6FC3B53A3}" srcOrd="0" destOrd="0" presId="urn:microsoft.com/office/officeart/2005/8/layout/orgChart1"/>
    <dgm:cxn modelId="{562AE337-1B36-44C6-A466-D1DE046E0164}" type="presParOf" srcId="{7FFE19C3-01B8-4001-B087-864FE6DA7612}" destId="{A6F244CA-B08D-4618-B03B-FC1744866F9D}" srcOrd="1" destOrd="0" presId="urn:microsoft.com/office/officeart/2005/8/layout/orgChart1"/>
    <dgm:cxn modelId="{5B18C635-9762-45D3-B17D-DBAC336324B7}" type="presParOf" srcId="{A2A5BD14-F0D6-4D9D-A803-C480E4BD142D}" destId="{1DB56F63-2CAD-4427-BEC1-4B5C25173FDB}" srcOrd="1" destOrd="0" presId="urn:microsoft.com/office/officeart/2005/8/layout/orgChart1"/>
    <dgm:cxn modelId="{BD02920F-D493-4729-9E3F-EE89D2346E41}" type="presParOf" srcId="{A2A5BD14-F0D6-4D9D-A803-C480E4BD142D}" destId="{1EBB73F2-A0E5-4179-8337-CB0B91211368}" srcOrd="2" destOrd="0" presId="urn:microsoft.com/office/officeart/2005/8/layout/orgChart1"/>
    <dgm:cxn modelId="{C7B0F2E4-BD40-4E28-85B8-8E3064597AE6}" type="presParOf" srcId="{6893D932-2B70-4D08-B17A-7F37C225A12F}" destId="{1AC86578-4F9D-47A2-BBDB-B6F9FAC7EAE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D12115-7852-48F6-A2CA-687C1DE2B52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4FC17A4-2C27-4315-B24C-D292EC413E39}">
      <dgm:prSet phldrT="[文字]"/>
      <dgm:spPr/>
      <dgm:t>
        <a:bodyPr/>
        <a:lstStyle/>
        <a:p>
          <a:r>
            <a:rPr lang="en-US" b="1" i="0" dirty="0"/>
            <a:t>Photon</a:t>
          </a:r>
          <a:endParaRPr lang="zh-TW" altLang="en-US" dirty="0"/>
        </a:p>
      </dgm:t>
    </dgm:pt>
    <dgm:pt modelId="{0D811035-5B92-4C3B-8179-D1B8A587B777}" type="parTrans" cxnId="{4FF231AF-DD98-4B55-BB5D-E34A8B36B1B2}">
      <dgm:prSet/>
      <dgm:spPr/>
      <dgm:t>
        <a:bodyPr/>
        <a:lstStyle/>
        <a:p>
          <a:endParaRPr lang="zh-TW" altLang="en-US"/>
        </a:p>
      </dgm:t>
    </dgm:pt>
    <dgm:pt modelId="{12DCF4A8-5257-4D3E-BFA2-F018700DF33A}" type="sibTrans" cxnId="{4FF231AF-DD98-4B55-BB5D-E34A8B36B1B2}">
      <dgm:prSet/>
      <dgm:spPr/>
      <dgm:t>
        <a:bodyPr/>
        <a:lstStyle/>
        <a:p>
          <a:endParaRPr lang="zh-TW" altLang="en-US"/>
        </a:p>
      </dgm:t>
    </dgm:pt>
    <dgm:pt modelId="{33E16B36-D2BB-4831-AEBE-FB233A40BEB4}">
      <dgm:prSet phldrT="[文字]"/>
      <dgm:spPr/>
      <dgm:t>
        <a:bodyPr/>
        <a:lstStyle/>
        <a:p>
          <a:r>
            <a:rPr lang="en-US" b="1" i="0" dirty="0"/>
            <a:t>RPC</a:t>
          </a:r>
          <a:endParaRPr lang="zh-TW" altLang="en-US" dirty="0"/>
        </a:p>
      </dgm:t>
    </dgm:pt>
    <dgm:pt modelId="{FC3886AE-DD27-416A-8F66-7A4A6F5B91E9}" type="parTrans" cxnId="{341DD88F-CC16-4EAD-9C7B-4F6B71FDBE76}">
      <dgm:prSet/>
      <dgm:spPr/>
      <dgm:t>
        <a:bodyPr/>
        <a:lstStyle/>
        <a:p>
          <a:endParaRPr lang="zh-TW" altLang="en-US"/>
        </a:p>
      </dgm:t>
    </dgm:pt>
    <dgm:pt modelId="{11826EE9-404B-4612-B813-3D37212CCFD0}" type="sibTrans" cxnId="{341DD88F-CC16-4EAD-9C7B-4F6B71FDBE76}">
      <dgm:prSet/>
      <dgm:spPr/>
      <dgm:t>
        <a:bodyPr/>
        <a:lstStyle/>
        <a:p>
          <a:endParaRPr lang="zh-TW" altLang="en-US"/>
        </a:p>
      </dgm:t>
    </dgm:pt>
    <dgm:pt modelId="{0768C283-A419-405B-B510-896CA524D263}">
      <dgm:prSet phldrT="[文字]"/>
      <dgm:spPr/>
      <dgm:t>
        <a:bodyPr/>
        <a:lstStyle/>
        <a:p>
          <a:r>
            <a:rPr lang="en-US" b="1" i="0" dirty="0"/>
            <a:t>Custom Property</a:t>
          </a:r>
          <a:endParaRPr lang="zh-TW" altLang="en-US" dirty="0"/>
        </a:p>
      </dgm:t>
    </dgm:pt>
    <dgm:pt modelId="{D94B97A5-1DE0-4AEE-B26C-2450D3846327}" type="parTrans" cxnId="{46DE7CD9-47D0-47CE-AC97-D28A6267C566}">
      <dgm:prSet/>
      <dgm:spPr/>
      <dgm:t>
        <a:bodyPr/>
        <a:lstStyle/>
        <a:p>
          <a:endParaRPr lang="zh-TW" altLang="en-US"/>
        </a:p>
      </dgm:t>
    </dgm:pt>
    <dgm:pt modelId="{5CA52C61-0745-4DAA-9223-0D919D2FB6D3}" type="sibTrans" cxnId="{46DE7CD9-47D0-47CE-AC97-D28A6267C566}">
      <dgm:prSet/>
      <dgm:spPr/>
      <dgm:t>
        <a:bodyPr/>
        <a:lstStyle/>
        <a:p>
          <a:endParaRPr lang="zh-TW" altLang="en-US"/>
        </a:p>
      </dgm:t>
    </dgm:pt>
    <dgm:pt modelId="{49710424-EFD6-4AF4-AD45-DD55B7375C14}">
      <dgm:prSet phldrT="[文字]"/>
      <dgm:spPr/>
      <dgm:t>
        <a:bodyPr/>
        <a:lstStyle/>
        <a:p>
          <a:r>
            <a:rPr lang="en-US" b="1" i="0" dirty="0" err="1"/>
            <a:t>RaiseEvent</a:t>
          </a:r>
          <a:endParaRPr lang="zh-TW" altLang="en-US" dirty="0"/>
        </a:p>
      </dgm:t>
    </dgm:pt>
    <dgm:pt modelId="{443898EE-94F5-4595-AAF2-C1048FF30276}" type="parTrans" cxnId="{98357F65-52C4-4CEA-BB9B-DDAA09EA8BF2}">
      <dgm:prSet/>
      <dgm:spPr/>
      <dgm:t>
        <a:bodyPr/>
        <a:lstStyle/>
        <a:p>
          <a:endParaRPr lang="zh-TW" altLang="en-US"/>
        </a:p>
      </dgm:t>
    </dgm:pt>
    <dgm:pt modelId="{5658138A-25A2-4C47-9A60-89AA83AD76E2}" type="sibTrans" cxnId="{98357F65-52C4-4CEA-BB9B-DDAA09EA8BF2}">
      <dgm:prSet/>
      <dgm:spPr/>
      <dgm:t>
        <a:bodyPr/>
        <a:lstStyle/>
        <a:p>
          <a:endParaRPr lang="zh-TW" altLang="en-US"/>
        </a:p>
      </dgm:t>
    </dgm:pt>
    <dgm:pt modelId="{D1DF103F-0BA8-47C6-A411-48B3DA0CC256}" type="pres">
      <dgm:prSet presAssocID="{09D12115-7852-48F6-A2CA-687C1DE2B5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7141A97-AC7C-4B39-BB4E-EDF83B919E50}" type="pres">
      <dgm:prSet presAssocID="{54FC17A4-2C27-4315-B24C-D292EC413E39}" presName="hierRoot1" presStyleCnt="0">
        <dgm:presLayoutVars>
          <dgm:hierBranch val="init"/>
        </dgm:presLayoutVars>
      </dgm:prSet>
      <dgm:spPr/>
    </dgm:pt>
    <dgm:pt modelId="{E44EFDCC-440B-4F65-8984-9AE7B2E1C9C1}" type="pres">
      <dgm:prSet presAssocID="{54FC17A4-2C27-4315-B24C-D292EC413E39}" presName="rootComposite1" presStyleCnt="0"/>
      <dgm:spPr/>
    </dgm:pt>
    <dgm:pt modelId="{7FC4141A-8942-4599-96C6-ED856FC43222}" type="pres">
      <dgm:prSet presAssocID="{54FC17A4-2C27-4315-B24C-D292EC413E39}" presName="rootText1" presStyleLbl="node0" presStyleIdx="0" presStyleCnt="1">
        <dgm:presLayoutVars>
          <dgm:chPref val="3"/>
        </dgm:presLayoutVars>
      </dgm:prSet>
      <dgm:spPr/>
    </dgm:pt>
    <dgm:pt modelId="{DDED5AD0-8765-4684-9D18-8ABFA61CC7BA}" type="pres">
      <dgm:prSet presAssocID="{54FC17A4-2C27-4315-B24C-D292EC413E39}" presName="rootConnector1" presStyleLbl="node1" presStyleIdx="0" presStyleCnt="0"/>
      <dgm:spPr/>
    </dgm:pt>
    <dgm:pt modelId="{4EEBC7CA-1EBC-40CC-829B-1D4281C6308F}" type="pres">
      <dgm:prSet presAssocID="{54FC17A4-2C27-4315-B24C-D292EC413E39}" presName="hierChild2" presStyleCnt="0"/>
      <dgm:spPr/>
    </dgm:pt>
    <dgm:pt modelId="{29187DC0-82F1-4D26-874E-25BAB6EED93C}" type="pres">
      <dgm:prSet presAssocID="{FC3886AE-DD27-416A-8F66-7A4A6F5B91E9}" presName="Name37" presStyleLbl="parChTrans1D2" presStyleIdx="0" presStyleCnt="3"/>
      <dgm:spPr/>
    </dgm:pt>
    <dgm:pt modelId="{6EEF59DF-8EDF-478C-AF65-3D0FDB1DE6FF}" type="pres">
      <dgm:prSet presAssocID="{33E16B36-D2BB-4831-AEBE-FB233A40BEB4}" presName="hierRoot2" presStyleCnt="0">
        <dgm:presLayoutVars>
          <dgm:hierBranch val="init"/>
        </dgm:presLayoutVars>
      </dgm:prSet>
      <dgm:spPr/>
    </dgm:pt>
    <dgm:pt modelId="{073BF9C1-A637-4FD3-9087-44E671026538}" type="pres">
      <dgm:prSet presAssocID="{33E16B36-D2BB-4831-AEBE-FB233A40BEB4}" presName="rootComposite" presStyleCnt="0"/>
      <dgm:spPr/>
    </dgm:pt>
    <dgm:pt modelId="{BE3B0336-36DD-4021-AE3C-182A69789556}" type="pres">
      <dgm:prSet presAssocID="{33E16B36-D2BB-4831-AEBE-FB233A40BEB4}" presName="rootText" presStyleLbl="node2" presStyleIdx="0" presStyleCnt="3">
        <dgm:presLayoutVars>
          <dgm:chPref val="3"/>
        </dgm:presLayoutVars>
      </dgm:prSet>
      <dgm:spPr/>
    </dgm:pt>
    <dgm:pt modelId="{2B0D9EFA-ADC6-4072-A2CD-2917A2A56947}" type="pres">
      <dgm:prSet presAssocID="{33E16B36-D2BB-4831-AEBE-FB233A40BEB4}" presName="rootConnector" presStyleLbl="node2" presStyleIdx="0" presStyleCnt="3"/>
      <dgm:spPr/>
    </dgm:pt>
    <dgm:pt modelId="{1278B5B2-A1A2-44A1-B3D4-E99AE0F75012}" type="pres">
      <dgm:prSet presAssocID="{33E16B36-D2BB-4831-AEBE-FB233A40BEB4}" presName="hierChild4" presStyleCnt="0"/>
      <dgm:spPr/>
    </dgm:pt>
    <dgm:pt modelId="{28FDF6C3-49BC-4F2E-93AF-F335626AE5AE}" type="pres">
      <dgm:prSet presAssocID="{33E16B36-D2BB-4831-AEBE-FB233A40BEB4}" presName="hierChild5" presStyleCnt="0"/>
      <dgm:spPr/>
    </dgm:pt>
    <dgm:pt modelId="{6682A8DF-C72A-4BA4-BCE5-77B5AF29CF1C}" type="pres">
      <dgm:prSet presAssocID="{D94B97A5-1DE0-4AEE-B26C-2450D3846327}" presName="Name37" presStyleLbl="parChTrans1D2" presStyleIdx="1" presStyleCnt="3"/>
      <dgm:spPr/>
    </dgm:pt>
    <dgm:pt modelId="{997F3754-2B66-4E14-B9A9-44D5005D349E}" type="pres">
      <dgm:prSet presAssocID="{0768C283-A419-405B-B510-896CA524D263}" presName="hierRoot2" presStyleCnt="0">
        <dgm:presLayoutVars>
          <dgm:hierBranch val="init"/>
        </dgm:presLayoutVars>
      </dgm:prSet>
      <dgm:spPr/>
    </dgm:pt>
    <dgm:pt modelId="{B489CA46-C45A-4E74-B2DF-09FF87DAD67A}" type="pres">
      <dgm:prSet presAssocID="{0768C283-A419-405B-B510-896CA524D263}" presName="rootComposite" presStyleCnt="0"/>
      <dgm:spPr/>
    </dgm:pt>
    <dgm:pt modelId="{A7FEE60E-4B63-477D-867E-CE11C8A174AE}" type="pres">
      <dgm:prSet presAssocID="{0768C283-A419-405B-B510-896CA524D263}" presName="rootText" presStyleLbl="node2" presStyleIdx="1" presStyleCnt="3">
        <dgm:presLayoutVars>
          <dgm:chPref val="3"/>
        </dgm:presLayoutVars>
      </dgm:prSet>
      <dgm:spPr/>
    </dgm:pt>
    <dgm:pt modelId="{4DC163F7-E9E1-4F64-8F6F-E02569CB872C}" type="pres">
      <dgm:prSet presAssocID="{0768C283-A419-405B-B510-896CA524D263}" presName="rootConnector" presStyleLbl="node2" presStyleIdx="1" presStyleCnt="3"/>
      <dgm:spPr/>
    </dgm:pt>
    <dgm:pt modelId="{938951D0-ED99-47EC-AA95-C9529AB2010A}" type="pres">
      <dgm:prSet presAssocID="{0768C283-A419-405B-B510-896CA524D263}" presName="hierChild4" presStyleCnt="0"/>
      <dgm:spPr/>
    </dgm:pt>
    <dgm:pt modelId="{6DD40164-783D-4C1D-9429-F1A8345101FB}" type="pres">
      <dgm:prSet presAssocID="{0768C283-A419-405B-B510-896CA524D263}" presName="hierChild5" presStyleCnt="0"/>
      <dgm:spPr/>
    </dgm:pt>
    <dgm:pt modelId="{D3EB1E63-8031-48B3-AE10-AB53FC524BB1}" type="pres">
      <dgm:prSet presAssocID="{443898EE-94F5-4595-AAF2-C1048FF30276}" presName="Name37" presStyleLbl="parChTrans1D2" presStyleIdx="2" presStyleCnt="3"/>
      <dgm:spPr/>
    </dgm:pt>
    <dgm:pt modelId="{BC44C16A-05CD-45AE-BBD9-6DDD3C6DD611}" type="pres">
      <dgm:prSet presAssocID="{49710424-EFD6-4AF4-AD45-DD55B7375C14}" presName="hierRoot2" presStyleCnt="0">
        <dgm:presLayoutVars>
          <dgm:hierBranch val="init"/>
        </dgm:presLayoutVars>
      </dgm:prSet>
      <dgm:spPr/>
    </dgm:pt>
    <dgm:pt modelId="{A14E92B3-0857-4A84-B893-E64CD6806452}" type="pres">
      <dgm:prSet presAssocID="{49710424-EFD6-4AF4-AD45-DD55B7375C14}" presName="rootComposite" presStyleCnt="0"/>
      <dgm:spPr/>
    </dgm:pt>
    <dgm:pt modelId="{117ED520-C8C4-4AD5-924B-72BB53F94516}" type="pres">
      <dgm:prSet presAssocID="{49710424-EFD6-4AF4-AD45-DD55B7375C14}" presName="rootText" presStyleLbl="node2" presStyleIdx="2" presStyleCnt="3">
        <dgm:presLayoutVars>
          <dgm:chPref val="3"/>
        </dgm:presLayoutVars>
      </dgm:prSet>
      <dgm:spPr/>
    </dgm:pt>
    <dgm:pt modelId="{E60EA8EC-E99A-403D-9DDF-E69D7D744A86}" type="pres">
      <dgm:prSet presAssocID="{49710424-EFD6-4AF4-AD45-DD55B7375C14}" presName="rootConnector" presStyleLbl="node2" presStyleIdx="2" presStyleCnt="3"/>
      <dgm:spPr/>
    </dgm:pt>
    <dgm:pt modelId="{0C581C75-FD7F-4A4E-8DC6-7EDE3B49CFD1}" type="pres">
      <dgm:prSet presAssocID="{49710424-EFD6-4AF4-AD45-DD55B7375C14}" presName="hierChild4" presStyleCnt="0"/>
      <dgm:spPr/>
    </dgm:pt>
    <dgm:pt modelId="{7218867F-A081-4890-BAEC-C494A95AA92B}" type="pres">
      <dgm:prSet presAssocID="{49710424-EFD6-4AF4-AD45-DD55B7375C14}" presName="hierChild5" presStyleCnt="0"/>
      <dgm:spPr/>
    </dgm:pt>
    <dgm:pt modelId="{93B464DE-A62E-4B61-91A0-601553DD933F}" type="pres">
      <dgm:prSet presAssocID="{54FC17A4-2C27-4315-B24C-D292EC413E39}" presName="hierChild3" presStyleCnt="0"/>
      <dgm:spPr/>
    </dgm:pt>
  </dgm:ptLst>
  <dgm:cxnLst>
    <dgm:cxn modelId="{B8DA8512-4D48-4163-9DB1-CC176924CE1E}" type="presOf" srcId="{49710424-EFD6-4AF4-AD45-DD55B7375C14}" destId="{117ED520-C8C4-4AD5-924B-72BB53F94516}" srcOrd="0" destOrd="0" presId="urn:microsoft.com/office/officeart/2005/8/layout/orgChart1"/>
    <dgm:cxn modelId="{46CEDE1F-FEE0-4E50-944E-F0021305CC28}" type="presOf" srcId="{443898EE-94F5-4595-AAF2-C1048FF30276}" destId="{D3EB1E63-8031-48B3-AE10-AB53FC524BB1}" srcOrd="0" destOrd="0" presId="urn:microsoft.com/office/officeart/2005/8/layout/orgChart1"/>
    <dgm:cxn modelId="{BC208E3A-E2F0-40E6-80D4-81E23875BD72}" type="presOf" srcId="{0768C283-A419-405B-B510-896CA524D263}" destId="{A7FEE60E-4B63-477D-867E-CE11C8A174AE}" srcOrd="0" destOrd="0" presId="urn:microsoft.com/office/officeart/2005/8/layout/orgChart1"/>
    <dgm:cxn modelId="{98357F65-52C4-4CEA-BB9B-DDAA09EA8BF2}" srcId="{54FC17A4-2C27-4315-B24C-D292EC413E39}" destId="{49710424-EFD6-4AF4-AD45-DD55B7375C14}" srcOrd="2" destOrd="0" parTransId="{443898EE-94F5-4595-AAF2-C1048FF30276}" sibTransId="{5658138A-25A2-4C47-9A60-89AA83AD76E2}"/>
    <dgm:cxn modelId="{EF9D3F6B-78E0-4732-A5CF-99AD0464AADB}" type="presOf" srcId="{0768C283-A419-405B-B510-896CA524D263}" destId="{4DC163F7-E9E1-4F64-8F6F-E02569CB872C}" srcOrd="1" destOrd="0" presId="urn:microsoft.com/office/officeart/2005/8/layout/orgChart1"/>
    <dgm:cxn modelId="{B016747D-6C56-4092-A53F-3F690E5D9120}" type="presOf" srcId="{54FC17A4-2C27-4315-B24C-D292EC413E39}" destId="{DDED5AD0-8765-4684-9D18-8ABFA61CC7BA}" srcOrd="1" destOrd="0" presId="urn:microsoft.com/office/officeart/2005/8/layout/orgChart1"/>
    <dgm:cxn modelId="{549B888B-9416-409E-87D9-F9456EC94D63}" type="presOf" srcId="{D94B97A5-1DE0-4AEE-B26C-2450D3846327}" destId="{6682A8DF-C72A-4BA4-BCE5-77B5AF29CF1C}" srcOrd="0" destOrd="0" presId="urn:microsoft.com/office/officeart/2005/8/layout/orgChart1"/>
    <dgm:cxn modelId="{341DD88F-CC16-4EAD-9C7B-4F6B71FDBE76}" srcId="{54FC17A4-2C27-4315-B24C-D292EC413E39}" destId="{33E16B36-D2BB-4831-AEBE-FB233A40BEB4}" srcOrd="0" destOrd="0" parTransId="{FC3886AE-DD27-416A-8F66-7A4A6F5B91E9}" sibTransId="{11826EE9-404B-4612-B813-3D37212CCFD0}"/>
    <dgm:cxn modelId="{59F1D990-9AD6-4CAB-B258-70FBA2C0F205}" type="presOf" srcId="{FC3886AE-DD27-416A-8F66-7A4A6F5B91E9}" destId="{29187DC0-82F1-4D26-874E-25BAB6EED93C}" srcOrd="0" destOrd="0" presId="urn:microsoft.com/office/officeart/2005/8/layout/orgChart1"/>
    <dgm:cxn modelId="{FF91FF92-AC91-424C-B068-06F5B70C50D7}" type="presOf" srcId="{54FC17A4-2C27-4315-B24C-D292EC413E39}" destId="{7FC4141A-8942-4599-96C6-ED856FC43222}" srcOrd="0" destOrd="0" presId="urn:microsoft.com/office/officeart/2005/8/layout/orgChart1"/>
    <dgm:cxn modelId="{0A0958AE-67B4-40BA-A0BA-68436AD1593E}" type="presOf" srcId="{33E16B36-D2BB-4831-AEBE-FB233A40BEB4}" destId="{2B0D9EFA-ADC6-4072-A2CD-2917A2A56947}" srcOrd="1" destOrd="0" presId="urn:microsoft.com/office/officeart/2005/8/layout/orgChart1"/>
    <dgm:cxn modelId="{4FF231AF-DD98-4B55-BB5D-E34A8B36B1B2}" srcId="{09D12115-7852-48F6-A2CA-687C1DE2B521}" destId="{54FC17A4-2C27-4315-B24C-D292EC413E39}" srcOrd="0" destOrd="0" parTransId="{0D811035-5B92-4C3B-8179-D1B8A587B777}" sibTransId="{12DCF4A8-5257-4D3E-BFA2-F018700DF33A}"/>
    <dgm:cxn modelId="{E58FD4C3-BFF0-41DC-B9D0-64A595995C4E}" type="presOf" srcId="{33E16B36-D2BB-4831-AEBE-FB233A40BEB4}" destId="{BE3B0336-36DD-4021-AE3C-182A69789556}" srcOrd="0" destOrd="0" presId="urn:microsoft.com/office/officeart/2005/8/layout/orgChart1"/>
    <dgm:cxn modelId="{D672D4D6-08D1-4493-A044-B0BDB398A387}" type="presOf" srcId="{49710424-EFD6-4AF4-AD45-DD55B7375C14}" destId="{E60EA8EC-E99A-403D-9DDF-E69D7D744A86}" srcOrd="1" destOrd="0" presId="urn:microsoft.com/office/officeart/2005/8/layout/orgChart1"/>
    <dgm:cxn modelId="{46DE7CD9-47D0-47CE-AC97-D28A6267C566}" srcId="{54FC17A4-2C27-4315-B24C-D292EC413E39}" destId="{0768C283-A419-405B-B510-896CA524D263}" srcOrd="1" destOrd="0" parTransId="{D94B97A5-1DE0-4AEE-B26C-2450D3846327}" sibTransId="{5CA52C61-0745-4DAA-9223-0D919D2FB6D3}"/>
    <dgm:cxn modelId="{BD1E6CFA-0374-42F5-B15E-B8D9FA898173}" type="presOf" srcId="{09D12115-7852-48F6-A2CA-687C1DE2B521}" destId="{D1DF103F-0BA8-47C6-A411-48B3DA0CC256}" srcOrd="0" destOrd="0" presId="urn:microsoft.com/office/officeart/2005/8/layout/orgChart1"/>
    <dgm:cxn modelId="{C5763886-D500-4A0E-B63C-F76A92785A12}" type="presParOf" srcId="{D1DF103F-0BA8-47C6-A411-48B3DA0CC256}" destId="{97141A97-AC7C-4B39-BB4E-EDF83B919E50}" srcOrd="0" destOrd="0" presId="urn:microsoft.com/office/officeart/2005/8/layout/orgChart1"/>
    <dgm:cxn modelId="{6D123418-6FD3-4C89-A9D6-793660106EB3}" type="presParOf" srcId="{97141A97-AC7C-4B39-BB4E-EDF83B919E50}" destId="{E44EFDCC-440B-4F65-8984-9AE7B2E1C9C1}" srcOrd="0" destOrd="0" presId="urn:microsoft.com/office/officeart/2005/8/layout/orgChart1"/>
    <dgm:cxn modelId="{B3926FF4-49FE-4C65-82FC-4F35FF852EF6}" type="presParOf" srcId="{E44EFDCC-440B-4F65-8984-9AE7B2E1C9C1}" destId="{7FC4141A-8942-4599-96C6-ED856FC43222}" srcOrd="0" destOrd="0" presId="urn:microsoft.com/office/officeart/2005/8/layout/orgChart1"/>
    <dgm:cxn modelId="{C674CB31-B78E-46F7-9A93-A776082AC5EA}" type="presParOf" srcId="{E44EFDCC-440B-4F65-8984-9AE7B2E1C9C1}" destId="{DDED5AD0-8765-4684-9D18-8ABFA61CC7BA}" srcOrd="1" destOrd="0" presId="urn:microsoft.com/office/officeart/2005/8/layout/orgChart1"/>
    <dgm:cxn modelId="{DC86E61C-271A-40D9-8B0D-42D558993D24}" type="presParOf" srcId="{97141A97-AC7C-4B39-BB4E-EDF83B919E50}" destId="{4EEBC7CA-1EBC-40CC-829B-1D4281C6308F}" srcOrd="1" destOrd="0" presId="urn:microsoft.com/office/officeart/2005/8/layout/orgChart1"/>
    <dgm:cxn modelId="{B8499FFF-44DF-4B0F-94CA-B45EB8543ADA}" type="presParOf" srcId="{4EEBC7CA-1EBC-40CC-829B-1D4281C6308F}" destId="{29187DC0-82F1-4D26-874E-25BAB6EED93C}" srcOrd="0" destOrd="0" presId="urn:microsoft.com/office/officeart/2005/8/layout/orgChart1"/>
    <dgm:cxn modelId="{FD8DD0D1-F6B0-4403-9CAA-462E46EAE298}" type="presParOf" srcId="{4EEBC7CA-1EBC-40CC-829B-1D4281C6308F}" destId="{6EEF59DF-8EDF-478C-AF65-3D0FDB1DE6FF}" srcOrd="1" destOrd="0" presId="urn:microsoft.com/office/officeart/2005/8/layout/orgChart1"/>
    <dgm:cxn modelId="{0E357E8D-3533-4426-B21A-8B303C5B205D}" type="presParOf" srcId="{6EEF59DF-8EDF-478C-AF65-3D0FDB1DE6FF}" destId="{073BF9C1-A637-4FD3-9087-44E671026538}" srcOrd="0" destOrd="0" presId="urn:microsoft.com/office/officeart/2005/8/layout/orgChart1"/>
    <dgm:cxn modelId="{8446621C-9E50-4EE7-B521-7665B77BDA1E}" type="presParOf" srcId="{073BF9C1-A637-4FD3-9087-44E671026538}" destId="{BE3B0336-36DD-4021-AE3C-182A69789556}" srcOrd="0" destOrd="0" presId="urn:microsoft.com/office/officeart/2005/8/layout/orgChart1"/>
    <dgm:cxn modelId="{D5A6ADD6-B060-400D-95DE-97025F72B525}" type="presParOf" srcId="{073BF9C1-A637-4FD3-9087-44E671026538}" destId="{2B0D9EFA-ADC6-4072-A2CD-2917A2A56947}" srcOrd="1" destOrd="0" presId="urn:microsoft.com/office/officeart/2005/8/layout/orgChart1"/>
    <dgm:cxn modelId="{71AD7BAE-20F2-4C41-95F9-6EF7770AE48D}" type="presParOf" srcId="{6EEF59DF-8EDF-478C-AF65-3D0FDB1DE6FF}" destId="{1278B5B2-A1A2-44A1-B3D4-E99AE0F75012}" srcOrd="1" destOrd="0" presId="urn:microsoft.com/office/officeart/2005/8/layout/orgChart1"/>
    <dgm:cxn modelId="{6DEB0FB1-BED2-4801-A9E0-07BEE0FA2928}" type="presParOf" srcId="{6EEF59DF-8EDF-478C-AF65-3D0FDB1DE6FF}" destId="{28FDF6C3-49BC-4F2E-93AF-F335626AE5AE}" srcOrd="2" destOrd="0" presId="urn:microsoft.com/office/officeart/2005/8/layout/orgChart1"/>
    <dgm:cxn modelId="{4F42637F-BAC4-44CA-B317-4C2F2DB0BDDF}" type="presParOf" srcId="{4EEBC7CA-1EBC-40CC-829B-1D4281C6308F}" destId="{6682A8DF-C72A-4BA4-BCE5-77B5AF29CF1C}" srcOrd="2" destOrd="0" presId="urn:microsoft.com/office/officeart/2005/8/layout/orgChart1"/>
    <dgm:cxn modelId="{E8746541-5F62-4D07-BB06-206354496C8C}" type="presParOf" srcId="{4EEBC7CA-1EBC-40CC-829B-1D4281C6308F}" destId="{997F3754-2B66-4E14-B9A9-44D5005D349E}" srcOrd="3" destOrd="0" presId="urn:microsoft.com/office/officeart/2005/8/layout/orgChart1"/>
    <dgm:cxn modelId="{B1C682EC-F968-4088-A5CD-ADC95CE1C945}" type="presParOf" srcId="{997F3754-2B66-4E14-B9A9-44D5005D349E}" destId="{B489CA46-C45A-4E74-B2DF-09FF87DAD67A}" srcOrd="0" destOrd="0" presId="urn:microsoft.com/office/officeart/2005/8/layout/orgChart1"/>
    <dgm:cxn modelId="{7507DABD-890A-47E6-BEB0-53836A53B62B}" type="presParOf" srcId="{B489CA46-C45A-4E74-B2DF-09FF87DAD67A}" destId="{A7FEE60E-4B63-477D-867E-CE11C8A174AE}" srcOrd="0" destOrd="0" presId="urn:microsoft.com/office/officeart/2005/8/layout/orgChart1"/>
    <dgm:cxn modelId="{D78DF679-A9F0-4563-B0AE-5A435B240B87}" type="presParOf" srcId="{B489CA46-C45A-4E74-B2DF-09FF87DAD67A}" destId="{4DC163F7-E9E1-4F64-8F6F-E02569CB872C}" srcOrd="1" destOrd="0" presId="urn:microsoft.com/office/officeart/2005/8/layout/orgChart1"/>
    <dgm:cxn modelId="{370F1557-98EC-45DD-964A-D71560869DC4}" type="presParOf" srcId="{997F3754-2B66-4E14-B9A9-44D5005D349E}" destId="{938951D0-ED99-47EC-AA95-C9529AB2010A}" srcOrd="1" destOrd="0" presId="urn:microsoft.com/office/officeart/2005/8/layout/orgChart1"/>
    <dgm:cxn modelId="{EE2554A3-AD8F-4B1E-921A-36F43A947B3B}" type="presParOf" srcId="{997F3754-2B66-4E14-B9A9-44D5005D349E}" destId="{6DD40164-783D-4C1D-9429-F1A8345101FB}" srcOrd="2" destOrd="0" presId="urn:microsoft.com/office/officeart/2005/8/layout/orgChart1"/>
    <dgm:cxn modelId="{8A3BF4AA-89C7-4C9D-843B-B418BC4DD44F}" type="presParOf" srcId="{4EEBC7CA-1EBC-40CC-829B-1D4281C6308F}" destId="{D3EB1E63-8031-48B3-AE10-AB53FC524BB1}" srcOrd="4" destOrd="0" presId="urn:microsoft.com/office/officeart/2005/8/layout/orgChart1"/>
    <dgm:cxn modelId="{82AFD137-8BDB-424A-8EBC-83663020B0E9}" type="presParOf" srcId="{4EEBC7CA-1EBC-40CC-829B-1D4281C6308F}" destId="{BC44C16A-05CD-45AE-BBD9-6DDD3C6DD611}" srcOrd="5" destOrd="0" presId="urn:microsoft.com/office/officeart/2005/8/layout/orgChart1"/>
    <dgm:cxn modelId="{50B01EC4-7BB9-47D2-BD3C-AFD10BB0D841}" type="presParOf" srcId="{BC44C16A-05CD-45AE-BBD9-6DDD3C6DD611}" destId="{A14E92B3-0857-4A84-B893-E64CD6806452}" srcOrd="0" destOrd="0" presId="urn:microsoft.com/office/officeart/2005/8/layout/orgChart1"/>
    <dgm:cxn modelId="{F4544950-FAF5-416A-9DE7-5D8A8222D224}" type="presParOf" srcId="{A14E92B3-0857-4A84-B893-E64CD6806452}" destId="{117ED520-C8C4-4AD5-924B-72BB53F94516}" srcOrd="0" destOrd="0" presId="urn:microsoft.com/office/officeart/2005/8/layout/orgChart1"/>
    <dgm:cxn modelId="{957735C6-7B28-48B9-8F75-F433E4526D4E}" type="presParOf" srcId="{A14E92B3-0857-4A84-B893-E64CD6806452}" destId="{E60EA8EC-E99A-403D-9DDF-E69D7D744A86}" srcOrd="1" destOrd="0" presId="urn:microsoft.com/office/officeart/2005/8/layout/orgChart1"/>
    <dgm:cxn modelId="{6B3A3781-A3C7-4260-A69B-98C9B768AA70}" type="presParOf" srcId="{BC44C16A-05CD-45AE-BBD9-6DDD3C6DD611}" destId="{0C581C75-FD7F-4A4E-8DC6-7EDE3B49CFD1}" srcOrd="1" destOrd="0" presId="urn:microsoft.com/office/officeart/2005/8/layout/orgChart1"/>
    <dgm:cxn modelId="{6E2FCCC2-00DA-45D8-BF9E-C1C681CE4E6E}" type="presParOf" srcId="{BC44C16A-05CD-45AE-BBD9-6DDD3C6DD611}" destId="{7218867F-A081-4890-BAEC-C494A95AA92B}" srcOrd="2" destOrd="0" presId="urn:microsoft.com/office/officeart/2005/8/layout/orgChart1"/>
    <dgm:cxn modelId="{5A537548-2C33-474B-8BE8-C8989C189C07}" type="presParOf" srcId="{97141A97-AC7C-4B39-BB4E-EDF83B919E50}" destId="{93B464DE-A62E-4B61-91A0-601553DD933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5C6DF-1223-47EF-B469-65EC11ED8ECD}">
      <dsp:nvSpPr>
        <dsp:cNvPr id="0" name=""/>
        <dsp:cNvSpPr/>
      </dsp:nvSpPr>
      <dsp:spPr>
        <a:xfrm>
          <a:off x="1446002" y="688088"/>
          <a:ext cx="615542" cy="1103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7170"/>
              </a:lnTo>
              <a:lnTo>
                <a:pt x="615542" y="917170"/>
              </a:lnTo>
              <a:lnTo>
                <a:pt x="615542" y="11034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BCA901-BF0A-444B-8057-82C54C075239}">
      <dsp:nvSpPr>
        <dsp:cNvPr id="0" name=""/>
        <dsp:cNvSpPr/>
      </dsp:nvSpPr>
      <dsp:spPr>
        <a:xfrm>
          <a:off x="1446002" y="688088"/>
          <a:ext cx="592381" cy="400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800"/>
              </a:lnTo>
              <a:lnTo>
                <a:pt x="592381" y="213800"/>
              </a:lnTo>
              <a:lnTo>
                <a:pt x="592381" y="4000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7FE418-356B-4ADA-AE13-D9D7DC60154D}">
      <dsp:nvSpPr>
        <dsp:cNvPr id="0" name=""/>
        <dsp:cNvSpPr/>
      </dsp:nvSpPr>
      <dsp:spPr>
        <a:xfrm>
          <a:off x="660143" y="65502"/>
          <a:ext cx="1571717" cy="622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Launcher</a:t>
          </a:r>
          <a:endParaRPr lang="zh-TW" altLang="en-US" sz="2400" kern="1200" dirty="0"/>
        </a:p>
      </dsp:txBody>
      <dsp:txXfrm>
        <a:off x="660143" y="65502"/>
        <a:ext cx="1571717" cy="622585"/>
      </dsp:txXfrm>
    </dsp:sp>
    <dsp:sp modelId="{D19EBE08-9384-46B0-ADAA-EA90E32DE0C5}">
      <dsp:nvSpPr>
        <dsp:cNvPr id="0" name=""/>
        <dsp:cNvSpPr/>
      </dsp:nvSpPr>
      <dsp:spPr>
        <a:xfrm>
          <a:off x="1389523" y="1088171"/>
          <a:ext cx="1297720" cy="43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Account</a:t>
          </a:r>
          <a:endParaRPr lang="zh-TW" altLang="en-US" sz="2400" kern="1200" dirty="0"/>
        </a:p>
      </dsp:txBody>
      <dsp:txXfrm>
        <a:off x="1389523" y="1088171"/>
        <a:ext cx="1297720" cy="431875"/>
      </dsp:txXfrm>
    </dsp:sp>
    <dsp:sp modelId="{74741A5E-D94E-4209-A3FE-CAC6FC3B53A3}">
      <dsp:nvSpPr>
        <dsp:cNvPr id="0" name=""/>
        <dsp:cNvSpPr/>
      </dsp:nvSpPr>
      <dsp:spPr>
        <a:xfrm>
          <a:off x="1442463" y="1791542"/>
          <a:ext cx="1238163" cy="4592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Password</a:t>
          </a:r>
          <a:endParaRPr lang="zh-TW" altLang="en-US" sz="2400" kern="1200" dirty="0"/>
        </a:p>
      </dsp:txBody>
      <dsp:txXfrm>
        <a:off x="1442463" y="1791542"/>
        <a:ext cx="1238163" cy="459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B1E63-8031-48B3-AE10-AB53FC524BB1}">
      <dsp:nvSpPr>
        <dsp:cNvPr id="0" name=""/>
        <dsp:cNvSpPr/>
      </dsp:nvSpPr>
      <dsp:spPr>
        <a:xfrm>
          <a:off x="4596063" y="2569308"/>
          <a:ext cx="3251748" cy="564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176"/>
              </a:lnTo>
              <a:lnTo>
                <a:pt x="3251748" y="282176"/>
              </a:lnTo>
              <a:lnTo>
                <a:pt x="3251748" y="5643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82A8DF-C72A-4BA4-BCE5-77B5AF29CF1C}">
      <dsp:nvSpPr>
        <dsp:cNvPr id="0" name=""/>
        <dsp:cNvSpPr/>
      </dsp:nvSpPr>
      <dsp:spPr>
        <a:xfrm>
          <a:off x="4550343" y="2569308"/>
          <a:ext cx="91440" cy="5643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43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87DC0-82F1-4D26-874E-25BAB6EED93C}">
      <dsp:nvSpPr>
        <dsp:cNvPr id="0" name=""/>
        <dsp:cNvSpPr/>
      </dsp:nvSpPr>
      <dsp:spPr>
        <a:xfrm>
          <a:off x="1344314" y="2569308"/>
          <a:ext cx="3251748" cy="564352"/>
        </a:xfrm>
        <a:custGeom>
          <a:avLst/>
          <a:gdLst/>
          <a:ahLst/>
          <a:cxnLst/>
          <a:rect l="0" t="0" r="0" b="0"/>
          <a:pathLst>
            <a:path>
              <a:moveTo>
                <a:pt x="3251748" y="0"/>
              </a:moveTo>
              <a:lnTo>
                <a:pt x="3251748" y="282176"/>
              </a:lnTo>
              <a:lnTo>
                <a:pt x="0" y="282176"/>
              </a:lnTo>
              <a:lnTo>
                <a:pt x="0" y="5643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C4141A-8942-4599-96C6-ED856FC43222}">
      <dsp:nvSpPr>
        <dsp:cNvPr id="0" name=""/>
        <dsp:cNvSpPr/>
      </dsp:nvSpPr>
      <dsp:spPr>
        <a:xfrm>
          <a:off x="3252365" y="1225610"/>
          <a:ext cx="2687395" cy="1343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i="0" kern="1200" dirty="0"/>
            <a:t>Photon</a:t>
          </a:r>
          <a:endParaRPr lang="zh-TW" altLang="en-US" sz="4500" kern="1200" dirty="0"/>
        </a:p>
      </dsp:txBody>
      <dsp:txXfrm>
        <a:off x="3252365" y="1225610"/>
        <a:ext cx="2687395" cy="1343697"/>
      </dsp:txXfrm>
    </dsp:sp>
    <dsp:sp modelId="{BE3B0336-36DD-4021-AE3C-182A69789556}">
      <dsp:nvSpPr>
        <dsp:cNvPr id="0" name=""/>
        <dsp:cNvSpPr/>
      </dsp:nvSpPr>
      <dsp:spPr>
        <a:xfrm>
          <a:off x="617" y="3133660"/>
          <a:ext cx="2687395" cy="1343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i="0" kern="1200" dirty="0"/>
            <a:t>RPC</a:t>
          </a:r>
          <a:endParaRPr lang="zh-TW" altLang="en-US" sz="4500" kern="1200" dirty="0"/>
        </a:p>
      </dsp:txBody>
      <dsp:txXfrm>
        <a:off x="617" y="3133660"/>
        <a:ext cx="2687395" cy="1343697"/>
      </dsp:txXfrm>
    </dsp:sp>
    <dsp:sp modelId="{A7FEE60E-4B63-477D-867E-CE11C8A174AE}">
      <dsp:nvSpPr>
        <dsp:cNvPr id="0" name=""/>
        <dsp:cNvSpPr/>
      </dsp:nvSpPr>
      <dsp:spPr>
        <a:xfrm>
          <a:off x="3252365" y="3133660"/>
          <a:ext cx="2687395" cy="1343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i="0" kern="1200" dirty="0"/>
            <a:t>Custom Property</a:t>
          </a:r>
          <a:endParaRPr lang="zh-TW" altLang="en-US" sz="4500" kern="1200" dirty="0"/>
        </a:p>
      </dsp:txBody>
      <dsp:txXfrm>
        <a:off x="3252365" y="3133660"/>
        <a:ext cx="2687395" cy="1343697"/>
      </dsp:txXfrm>
    </dsp:sp>
    <dsp:sp modelId="{117ED520-C8C4-4AD5-924B-72BB53F94516}">
      <dsp:nvSpPr>
        <dsp:cNvPr id="0" name=""/>
        <dsp:cNvSpPr/>
      </dsp:nvSpPr>
      <dsp:spPr>
        <a:xfrm>
          <a:off x="6504113" y="3133660"/>
          <a:ext cx="2687395" cy="1343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i="0" kern="1200" dirty="0" err="1"/>
            <a:t>RaiseEvent</a:t>
          </a:r>
          <a:endParaRPr lang="zh-TW" altLang="en-US" sz="4500" kern="1200" dirty="0"/>
        </a:p>
      </dsp:txBody>
      <dsp:txXfrm>
        <a:off x="6504113" y="3133660"/>
        <a:ext cx="2687395" cy="1343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3259E-3D90-4B41-9F18-E5968815A387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F226A-D324-4FE4-A9FD-844781685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993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F226A-D324-4FE4-A9FD-844781685C5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903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F226A-D324-4FE4-A9FD-844781685C5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84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45C2-2C62-4D7E-AF60-A51EE378F874}" type="datetime1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3642-E7F9-4E9F-97EA-38600DF0C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27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AE61-2349-43DC-BB14-3E3BA37BDB60}" type="datetime1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3642-E7F9-4E9F-97EA-38600DF0C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5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C1F9-E77C-4E96-949E-D12BE686141F}" type="datetime1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3642-E7F9-4E9F-97EA-38600DF0C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70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A80E-6BFF-4FC0-8ADA-EC388464DED1}" type="datetime1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7CA3642-E7F9-4E9F-97EA-38600DF0C60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506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C5A9-2A48-41B9-AFAB-482365A00230}" type="datetime1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3642-E7F9-4E9F-97EA-38600DF0C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84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E35D-C066-4369-8DE4-B521DE777F37}" type="datetime1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3642-E7F9-4E9F-97EA-38600DF0C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77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8FE1-EEBA-4CC4-B392-93B32CDC32C7}" type="datetime1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3642-E7F9-4E9F-97EA-38600DF0C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2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B5A7-23E2-436F-9998-617A565E7630}" type="datetime1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3642-E7F9-4E9F-97EA-38600DF0C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61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EB4D-B869-4F35-850D-A49EA9195D0A}" type="datetime1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3642-E7F9-4E9F-97EA-38600DF0C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5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6A59-6967-427E-A58B-8299DCBEE6F2}" type="datetime1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3642-E7F9-4E9F-97EA-38600DF0C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05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AA8B-A351-4E0B-A450-B31C9776E806}" type="datetime1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3642-E7F9-4E9F-97EA-38600DF0C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37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9E63-1E8A-40D6-920B-428C89FE7D3F}" type="datetime1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A3642-E7F9-4E9F-97EA-38600DF0C6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950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79E2F24-D585-4C93-9963-75BEF72D6099}"/>
              </a:ext>
            </a:extLst>
          </p:cNvPr>
          <p:cNvSpPr/>
          <p:nvPr/>
        </p:nvSpPr>
        <p:spPr>
          <a:xfrm>
            <a:off x="4116205" y="2691221"/>
            <a:ext cx="3647152" cy="1231106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softEdge rad="127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0"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7BFFFC"/>
                </a:solidFill>
                <a:effectLst>
                  <a:glow rad="228600">
                    <a:srgbClr val="0033CC">
                      <a:alpha val="40000"/>
                    </a:srgb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蒙多丟菜刀</a:t>
            </a:r>
            <a:endParaRPr lang="en-US" altLang="zh-TW" sz="5400" b="1" cap="none" spc="0" dirty="0">
              <a:ln w="0">
                <a:solidFill>
                  <a:schemeClr val="accent5">
                    <a:lumMod val="75000"/>
                  </a:schemeClr>
                </a:solidFill>
              </a:ln>
              <a:solidFill>
                <a:srgbClr val="7BFFFC"/>
              </a:solidFill>
              <a:effectLst>
                <a:glow rad="228600">
                  <a:srgbClr val="0033CC">
                    <a:alpha val="40000"/>
                  </a:srgb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000" b="1" dirty="0">
                <a:ln w="0"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7BFFFC"/>
                </a:solidFill>
                <a:effectLst>
                  <a:glow rad="228600">
                    <a:srgbClr val="0033CC">
                      <a:alpha val="40000"/>
                    </a:srgb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Who is the best Dr.Mundo</a:t>
            </a:r>
            <a:endParaRPr lang="zh-TW" altLang="en-US" sz="2000" b="1" cap="none" spc="0" dirty="0">
              <a:ln w="0">
                <a:solidFill>
                  <a:schemeClr val="accent5">
                    <a:lumMod val="75000"/>
                  </a:schemeClr>
                </a:solidFill>
              </a:ln>
              <a:solidFill>
                <a:srgbClr val="7BFFFC"/>
              </a:solidFill>
              <a:effectLst>
                <a:glow rad="228600">
                  <a:srgbClr val="0033CC">
                    <a:alpha val="40000"/>
                  </a:srgb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BC43B9-5661-4F75-BAC2-3D8256C53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7781" y="3922327"/>
            <a:ext cx="9144000" cy="1655762"/>
          </a:xfrm>
        </p:spPr>
        <p:txBody>
          <a:bodyPr/>
          <a:lstStyle/>
          <a:p>
            <a:r>
              <a:rPr lang="zh-TW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r>
              <a:rPr lang="en-US" altLang="zh-TW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曹駿杰 廖惠淳 劉建志</a:t>
            </a:r>
          </a:p>
        </p:txBody>
      </p:sp>
    </p:spTree>
    <p:extLst>
      <p:ext uri="{BB962C8B-B14F-4D97-AF65-F5344CB8AC3E}">
        <p14:creationId xmlns:p14="http://schemas.microsoft.com/office/powerpoint/2010/main" val="3567667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547BD1-1BB3-753D-7D41-6027A0AC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3642-E7F9-4E9F-97EA-38600DF0C609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49C84512-E103-3BDF-ECD3-EDE3D421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3505" cy="2185570"/>
          </a:xfrm>
        </p:spPr>
        <p:txBody>
          <a:bodyPr/>
          <a:lstStyle/>
          <a:p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Remote Procedure Call</a:t>
            </a:r>
            <a:r>
              <a:rPr lang="zh-TW" altLang="en-US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RPC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0987ABE-A896-E22F-6CCE-778D74857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72452"/>
            <a:ext cx="5427865" cy="560451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B908B18-4EF9-DBDF-0560-4E43D67B5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242" y="3931319"/>
            <a:ext cx="3810532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76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7D7E03-320C-4FA8-9032-E103B620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帳號密碼系統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121D4A-D36F-448F-B588-B45C09F10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95959"/>
          </a:xfrm>
        </p:spPr>
        <p:txBody>
          <a:bodyPr/>
          <a:lstStyle/>
          <a:p>
            <a:r>
              <a:rPr lang="en-US" altLang="zh-TW" dirty="0"/>
              <a:t>Photon</a:t>
            </a:r>
            <a:r>
              <a:rPr lang="zh-TW" altLang="en-US" dirty="0"/>
              <a:t>提供</a:t>
            </a:r>
            <a:r>
              <a:rPr lang="en-US" altLang="zh-TW" dirty="0"/>
              <a:t>Custom Authentication</a:t>
            </a:r>
          </a:p>
          <a:p>
            <a:pPr lvl="1"/>
            <a:r>
              <a:rPr lang="en-US" altLang="zh-TW" dirty="0"/>
              <a:t>Photon server</a:t>
            </a:r>
            <a:r>
              <a:rPr lang="zh-TW" altLang="en-US" dirty="0"/>
              <a:t>會使用</a:t>
            </a:r>
            <a:r>
              <a:rPr lang="en-US" altLang="zh-TW" dirty="0"/>
              <a:t>GET</a:t>
            </a:r>
            <a:r>
              <a:rPr lang="zh-TW" altLang="en-US" dirty="0"/>
              <a:t>呼叫提供的</a:t>
            </a:r>
            <a:r>
              <a:rPr lang="en-US" altLang="zh-TW" dirty="0"/>
              <a:t>API</a:t>
            </a:r>
            <a:r>
              <a:rPr lang="zh-TW" altLang="en-US" dirty="0"/>
              <a:t>網址</a:t>
            </a:r>
            <a:endParaRPr lang="en-US" altLang="zh-TW" dirty="0"/>
          </a:p>
          <a:p>
            <a:pPr lvl="1"/>
            <a:r>
              <a:rPr lang="zh-TW" altLang="en-US" dirty="0"/>
              <a:t>回傳值必須包含 </a:t>
            </a:r>
            <a:r>
              <a:rPr lang="en-US" altLang="zh-TW" dirty="0" err="1"/>
              <a:t>ResultCode</a:t>
            </a:r>
            <a:endParaRPr lang="en-US" altLang="zh-TW" dirty="0"/>
          </a:p>
          <a:p>
            <a:pPr lvl="2"/>
            <a:r>
              <a:rPr lang="zh-TW" altLang="en-US" dirty="0"/>
              <a:t>在這裡我們只使用</a:t>
            </a:r>
            <a:r>
              <a:rPr lang="en-US" altLang="zh-TW" dirty="0" err="1"/>
              <a:t>ResultCode</a:t>
            </a:r>
            <a:r>
              <a:rPr lang="en-US" altLang="zh-TW" dirty="0"/>
              <a:t>=1 : </a:t>
            </a:r>
            <a:r>
              <a:rPr lang="zh-TW" altLang="en-US" dirty="0"/>
              <a:t>成功</a:t>
            </a:r>
            <a:endParaRPr lang="en-US" altLang="zh-TW" dirty="0"/>
          </a:p>
          <a:p>
            <a:pPr marL="914400" lvl="2" indent="0">
              <a:buNone/>
            </a:pPr>
            <a:r>
              <a:rPr lang="en-US" altLang="zh-TW" dirty="0"/>
              <a:t>		       </a:t>
            </a:r>
            <a:r>
              <a:rPr lang="en-US" altLang="zh-TW" dirty="0" err="1"/>
              <a:t>ResultCode</a:t>
            </a:r>
            <a:r>
              <a:rPr lang="en-US" altLang="zh-TW" dirty="0"/>
              <a:t>=2 : </a:t>
            </a:r>
            <a:r>
              <a:rPr lang="zh-TW" altLang="en-US" dirty="0"/>
              <a:t>失敗</a:t>
            </a:r>
            <a:r>
              <a:rPr lang="en-US" altLang="zh-TW" dirty="0"/>
              <a:t>+error message.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586981-EA76-4E3A-B27D-3281469A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3642-E7F9-4E9F-97EA-38600DF0C609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pic>
        <p:nvPicPr>
          <p:cNvPr id="1026" name="Picture 2" descr="Photon Cloud: Custom Authentication Flow Diagram">
            <a:extLst>
              <a:ext uri="{FF2B5EF4-FFF2-40B4-BE49-F238E27FC236}">
                <a16:creationId xmlns:a16="http://schemas.microsoft.com/office/drawing/2014/main" id="{DC5F0F29-E0B1-4820-8C82-2EC36B82E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593" y="577833"/>
            <a:ext cx="3555506" cy="539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747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3A5A4C-0A7A-40D4-B632-B85C89CD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Serverless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579C66-5068-48DC-8BC7-D29C4305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Google App Scripts(</a:t>
            </a:r>
            <a:r>
              <a:rPr lang="en-US" altLang="zh-TW" dirty="0" err="1"/>
              <a:t>JavaScripts</a:t>
            </a:r>
            <a:r>
              <a:rPr lang="en-US" altLang="zh-TW" dirty="0"/>
              <a:t>)</a:t>
            </a:r>
            <a:r>
              <a:rPr lang="zh-TW" altLang="en-US" dirty="0"/>
              <a:t> 製作</a:t>
            </a:r>
            <a:r>
              <a:rPr lang="en-US" altLang="zh-TW" dirty="0"/>
              <a:t>API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部署成網頁應用程式，將會提供一組</a:t>
            </a:r>
            <a:r>
              <a:rPr lang="en-US" altLang="zh-TW" dirty="0"/>
              <a:t>API</a:t>
            </a:r>
            <a:r>
              <a:rPr lang="zh-TW" altLang="en-US" dirty="0"/>
              <a:t>網址可供</a:t>
            </a:r>
            <a:r>
              <a:rPr lang="en-US" altLang="zh-TW" dirty="0"/>
              <a:t>Photon</a:t>
            </a:r>
            <a:r>
              <a:rPr lang="zh-TW" altLang="en-US" dirty="0"/>
              <a:t>使用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CA9F27-08C0-4519-9A59-88EB2FFC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3642-E7F9-4E9F-97EA-38600DF0C609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FF2BF2F-B1CB-4C2C-8A00-84D9DECEA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860" y="2260883"/>
            <a:ext cx="64579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91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2D7993-6392-4D64-A7D7-18874428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 </a:t>
            </a:r>
            <a:r>
              <a:rPr lang="en-US" altLang="zh-TW" dirty="0" err="1"/>
              <a:t>mySQL</a:t>
            </a:r>
            <a:r>
              <a:rPr lang="en-US" altLang="zh-TW" dirty="0"/>
              <a:t> database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CF04D7-0DB4-4857-9B05-1C7827E7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7723"/>
          </a:xfrm>
        </p:spPr>
        <p:txBody>
          <a:bodyPr/>
          <a:lstStyle/>
          <a:p>
            <a:r>
              <a:rPr lang="en-US" altLang="zh-TW" dirty="0"/>
              <a:t>App</a:t>
            </a:r>
            <a:r>
              <a:rPr lang="zh-TW" altLang="en-US" dirty="0"/>
              <a:t> </a:t>
            </a:r>
            <a:r>
              <a:rPr lang="en-US" altLang="zh-TW" dirty="0"/>
              <a:t>Scripts</a:t>
            </a:r>
            <a:r>
              <a:rPr lang="zh-TW" altLang="en-US" dirty="0"/>
              <a:t>連接</a:t>
            </a:r>
            <a:r>
              <a:rPr lang="en-US" altLang="zh-TW" dirty="0"/>
              <a:t>Azure</a:t>
            </a:r>
            <a:r>
              <a:rPr lang="zh-TW" altLang="en-US" dirty="0"/>
              <a:t> </a:t>
            </a:r>
            <a:r>
              <a:rPr lang="en-US" altLang="zh-TW" dirty="0"/>
              <a:t>database</a:t>
            </a:r>
            <a:r>
              <a:rPr lang="zh-TW" altLang="en-US" dirty="0"/>
              <a:t>會有防火牆問題</a:t>
            </a:r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/>
              <a:t>Google Cloud</a:t>
            </a:r>
            <a:r>
              <a:rPr lang="zh-TW" altLang="en-US" dirty="0"/>
              <a:t>建立</a:t>
            </a:r>
            <a:r>
              <a:rPr lang="en-US" altLang="zh-TW" dirty="0" err="1"/>
              <a:t>mySQL</a:t>
            </a:r>
            <a:r>
              <a:rPr lang="zh-TW" altLang="en-US" dirty="0"/>
              <a:t>資料庫</a:t>
            </a:r>
            <a:endParaRPr lang="en-US" altLang="zh-TW" dirty="0"/>
          </a:p>
          <a:p>
            <a:pPr lvl="1"/>
            <a:r>
              <a:rPr lang="zh-TW" altLang="en-US" dirty="0"/>
              <a:t>提供</a:t>
            </a:r>
            <a:r>
              <a:rPr lang="en-US" altLang="zh-TW" dirty="0"/>
              <a:t>300</a:t>
            </a:r>
            <a:r>
              <a:rPr lang="zh-TW" altLang="en-US" dirty="0"/>
              <a:t>鎂在</a:t>
            </a:r>
            <a:r>
              <a:rPr lang="en-US" altLang="zh-TW" dirty="0"/>
              <a:t>3</a:t>
            </a:r>
            <a:r>
              <a:rPr lang="zh-TW" altLang="en-US" dirty="0"/>
              <a:t>個月內免費使用</a:t>
            </a:r>
            <a:endParaRPr lang="en-US" altLang="zh-TW" dirty="0"/>
          </a:p>
          <a:p>
            <a:pPr lvl="1"/>
            <a:r>
              <a:rPr lang="en-US" altLang="zh-TW" dirty="0"/>
              <a:t>app scripts</a:t>
            </a:r>
            <a:r>
              <a:rPr lang="zh-TW" altLang="en-US" dirty="0"/>
              <a:t>內建</a:t>
            </a:r>
            <a:r>
              <a:rPr lang="en-US" altLang="zh-TW" dirty="0"/>
              <a:t>JDBC</a:t>
            </a:r>
            <a:r>
              <a:rPr lang="zh-TW" altLang="en-US" dirty="0"/>
              <a:t>方便連結資料庫</a:t>
            </a:r>
            <a:endParaRPr lang="en-US" altLang="zh-TW" dirty="0"/>
          </a:p>
          <a:p>
            <a:pPr lvl="1"/>
            <a:r>
              <a:rPr lang="zh-TW" altLang="en-US" dirty="0"/>
              <a:t>無使用者介面，必須透過</a:t>
            </a:r>
            <a:r>
              <a:rPr lang="en-US" altLang="zh-TW" dirty="0"/>
              <a:t>cloud shell / app scripts</a:t>
            </a:r>
            <a:r>
              <a:rPr lang="zh-TW" altLang="en-US" dirty="0"/>
              <a:t>操作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300406-FD7E-44C9-A41D-B43C729B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3642-E7F9-4E9F-97EA-38600DF0C609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CDCB398-5E22-4F27-BD7C-A40495178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801" y="4043979"/>
            <a:ext cx="6721088" cy="96752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81796C4-DCC4-4110-9A8F-FD1CFB534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802" y="5062183"/>
            <a:ext cx="6721088" cy="161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30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102E09-79E7-4B78-A445-93467CAD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Database table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4A1728-26FC-4F5F-9F4E-968ACC1D2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27F27B-A56B-4D29-A7AA-58B244E8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3642-E7F9-4E9F-97EA-38600DF0C609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26955C7-88D0-42CB-9A7E-905A3238C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403" y="1430824"/>
            <a:ext cx="6467475" cy="228600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E6D2B2E-3322-46C2-A15A-C36DDA34E609}"/>
              </a:ext>
            </a:extLst>
          </p:cNvPr>
          <p:cNvGraphicFramePr>
            <a:graphicFrameLocks noGrp="1"/>
          </p:cNvGraphicFramePr>
          <p:nvPr/>
        </p:nvGraphicFramePr>
        <p:xfrm>
          <a:off x="3124940" y="2331500"/>
          <a:ext cx="327872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909">
                  <a:extLst>
                    <a:ext uri="{9D8B030D-6E8A-4147-A177-3AD203B41FA5}">
                      <a16:colId xmlns:a16="http://schemas.microsoft.com/office/drawing/2014/main" val="3670477901"/>
                    </a:ext>
                  </a:extLst>
                </a:gridCol>
                <a:gridCol w="1092909">
                  <a:extLst>
                    <a:ext uri="{9D8B030D-6E8A-4147-A177-3AD203B41FA5}">
                      <a16:colId xmlns:a16="http://schemas.microsoft.com/office/drawing/2014/main" val="1295896744"/>
                    </a:ext>
                  </a:extLst>
                </a:gridCol>
                <a:gridCol w="1092909">
                  <a:extLst>
                    <a:ext uri="{9D8B030D-6E8A-4147-A177-3AD203B41FA5}">
                      <a16:colId xmlns:a16="http://schemas.microsoft.com/office/drawing/2014/main" val="814950713"/>
                    </a:ext>
                  </a:extLst>
                </a:gridCol>
              </a:tblGrid>
              <a:tr h="350187">
                <a:tc gridSpan="3">
                  <a:txBody>
                    <a:bodyPr/>
                    <a:lstStyle/>
                    <a:p>
                      <a:r>
                        <a:rPr lang="en-US" altLang="zh-TW" dirty="0"/>
                        <a:t>Table name : player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709246"/>
                  </a:ext>
                </a:extLst>
              </a:tr>
              <a:tr h="350187">
                <a:tc>
                  <a:txBody>
                    <a:bodyPr/>
                    <a:lstStyle/>
                    <a:p>
                      <a:r>
                        <a:rPr lang="en-US" altLang="zh-TW" dirty="0"/>
                        <a:t>account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password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ID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57788234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F9AF808E-563A-4C8F-949D-192988555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940" y="3063020"/>
            <a:ext cx="3278727" cy="359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45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20282E-5903-4903-42A6-F56A2E7D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音效系統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6597F7-705E-4B30-E3D7-DC92D5492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飛刀音效</a:t>
            </a:r>
            <a:endParaRPr lang="en-US" altLang="zh-TW" dirty="0"/>
          </a:p>
          <a:p>
            <a:pPr lvl="1"/>
            <a:r>
              <a:rPr lang="zh-TW" altLang="en-US" dirty="0"/>
              <a:t>將音效掛在飛刀模型上，使得飛刀每次出現都會伴隨丟出音效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擊中音效</a:t>
            </a:r>
            <a:endParaRPr lang="en-US" altLang="zh-TW" dirty="0"/>
          </a:p>
          <a:p>
            <a:pPr lvl="1"/>
            <a:r>
              <a:rPr lang="zh-TW" altLang="en-US" dirty="0"/>
              <a:t>當飛刀觸發</a:t>
            </a:r>
            <a:r>
              <a:rPr lang="en-US" altLang="zh-TW" dirty="0"/>
              <a:t>box collider</a:t>
            </a:r>
            <a:r>
              <a:rPr lang="zh-TW" altLang="en-US" dirty="0"/>
              <a:t>時，呼叫</a:t>
            </a:r>
            <a:r>
              <a:rPr lang="en-US" altLang="zh-TW" dirty="0" err="1"/>
              <a:t>AudioManager</a:t>
            </a:r>
            <a:r>
              <a:rPr lang="zh-TW" altLang="en-US" dirty="0"/>
              <a:t>播放音效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C86842-55BB-7789-1165-1CE8EB0F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3642-E7F9-4E9F-97EA-38600DF0C609}" type="slidenum">
              <a:rPr lang="zh-TW" altLang="en-US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6709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20282E-5903-4903-42A6-F56A2E7D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音效系統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6597F7-705E-4B30-E3D7-DC92D5492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召喚師技能</a:t>
            </a:r>
            <a:endParaRPr lang="en-US" altLang="zh-TW" dirty="0"/>
          </a:p>
          <a:p>
            <a:pPr lvl="1"/>
            <a:r>
              <a:rPr lang="en-US" altLang="zh-TW" dirty="0" err="1"/>
              <a:t>AudioSource</a:t>
            </a:r>
            <a:r>
              <a:rPr lang="zh-TW" altLang="en-US" dirty="0"/>
              <a:t>掛在蒙多模型上</a:t>
            </a:r>
            <a:endParaRPr lang="en-US" altLang="zh-TW" dirty="0"/>
          </a:p>
          <a:p>
            <a:pPr lvl="1"/>
            <a:r>
              <a:rPr lang="zh-TW" altLang="en-US" dirty="0"/>
              <a:t>由於</a:t>
            </a:r>
            <a:r>
              <a:rPr lang="en-US" altLang="zh-TW" dirty="0"/>
              <a:t>client</a:t>
            </a:r>
            <a:r>
              <a:rPr lang="zh-TW" altLang="en-US" dirty="0"/>
              <a:t>只能取得自己設定的召喚師技能</a:t>
            </a:r>
            <a:endParaRPr lang="en-US" altLang="zh-TW" dirty="0"/>
          </a:p>
          <a:p>
            <a:pPr lvl="1"/>
            <a:r>
              <a:rPr lang="zh-TW" altLang="en-US" dirty="0"/>
              <a:t>進入戰鬥場景</a:t>
            </a:r>
            <a:r>
              <a:rPr lang="en-US" altLang="zh-TW" dirty="0"/>
              <a:t>RPC</a:t>
            </a:r>
            <a:r>
              <a:rPr lang="zh-TW" altLang="en-US" dirty="0"/>
              <a:t>自己的召喚師技能給對方</a:t>
            </a:r>
            <a:endParaRPr lang="en-US" altLang="zh-TW" dirty="0"/>
          </a:p>
          <a:p>
            <a:pPr lvl="1"/>
            <a:r>
              <a:rPr lang="zh-TW" altLang="en-US" dirty="0"/>
              <a:t>使用技能時，</a:t>
            </a:r>
            <a:r>
              <a:rPr lang="en-US" altLang="zh-TW" dirty="0"/>
              <a:t>RPC</a:t>
            </a:r>
            <a:r>
              <a:rPr lang="zh-TW" altLang="en-US" dirty="0"/>
              <a:t>給對方以播放音效</a:t>
            </a:r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C86842-55BB-7789-1165-1CE8EB0F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3642-E7F9-4E9F-97EA-38600DF0C609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695F173A-BA2F-4D39-8581-ECB093BFBA16}"/>
              </a:ext>
            </a:extLst>
          </p:cNvPr>
          <p:cNvCxnSpPr/>
          <p:nvPr/>
        </p:nvCxnSpPr>
        <p:spPr>
          <a:xfrm>
            <a:off x="8504808" y="3429000"/>
            <a:ext cx="0" cy="277649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DFEFB15-23BB-4538-9132-2121889297CA}"/>
              </a:ext>
            </a:extLst>
          </p:cNvPr>
          <p:cNvCxnSpPr/>
          <p:nvPr/>
        </p:nvCxnSpPr>
        <p:spPr>
          <a:xfrm>
            <a:off x="10477130" y="3429000"/>
            <a:ext cx="0" cy="277649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1E8EEF0E-05EA-410C-A761-B1EB252D82EA}"/>
              </a:ext>
            </a:extLst>
          </p:cNvPr>
          <p:cNvSpPr txBox="1"/>
          <p:nvPr/>
        </p:nvSpPr>
        <p:spPr>
          <a:xfrm>
            <a:off x="8146019" y="3059668"/>
            <a:ext cx="89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D9173FB-38FB-4400-8049-4A59FD3C329E}"/>
              </a:ext>
            </a:extLst>
          </p:cNvPr>
          <p:cNvSpPr txBox="1"/>
          <p:nvPr/>
        </p:nvSpPr>
        <p:spPr>
          <a:xfrm>
            <a:off x="10028813" y="3031140"/>
            <a:ext cx="89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client2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219C07C-CAB0-423B-B410-544C689416AE}"/>
              </a:ext>
            </a:extLst>
          </p:cNvPr>
          <p:cNvCxnSpPr/>
          <p:nvPr/>
        </p:nvCxnSpPr>
        <p:spPr>
          <a:xfrm>
            <a:off x="8034291" y="3746377"/>
            <a:ext cx="2891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B2EA9C9-66CC-4369-86B4-A75EC5B90AC2}"/>
              </a:ext>
            </a:extLst>
          </p:cNvPr>
          <p:cNvSpPr txBox="1"/>
          <p:nvPr/>
        </p:nvSpPr>
        <p:spPr>
          <a:xfrm>
            <a:off x="11014974" y="3284712"/>
            <a:ext cx="121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Enter battle scene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3E9EDCA9-80FD-44E9-A2C8-CCE4CA82FCD6}"/>
              </a:ext>
            </a:extLst>
          </p:cNvPr>
          <p:cNvCxnSpPr/>
          <p:nvPr/>
        </p:nvCxnSpPr>
        <p:spPr>
          <a:xfrm>
            <a:off x="8504808" y="4001294"/>
            <a:ext cx="1972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57F0253-949E-4488-BD91-A32AA66785B8}"/>
              </a:ext>
            </a:extLst>
          </p:cNvPr>
          <p:cNvSpPr txBox="1"/>
          <p:nvPr/>
        </p:nvSpPr>
        <p:spPr>
          <a:xfrm>
            <a:off x="8673486" y="3978716"/>
            <a:ext cx="191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RPC client1 skill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B482A8A-72A2-4E73-8258-3113C01685BE}"/>
              </a:ext>
            </a:extLst>
          </p:cNvPr>
          <p:cNvCxnSpPr>
            <a:cxnSpLocks/>
          </p:cNvCxnSpPr>
          <p:nvPr/>
        </p:nvCxnSpPr>
        <p:spPr>
          <a:xfrm flipH="1">
            <a:off x="8504808" y="4345468"/>
            <a:ext cx="1975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D31DA36-6248-40EF-86B2-E07C847CA166}"/>
              </a:ext>
            </a:extLst>
          </p:cNvPr>
          <p:cNvSpPr txBox="1"/>
          <p:nvPr/>
        </p:nvSpPr>
        <p:spPr>
          <a:xfrm>
            <a:off x="8679040" y="4314241"/>
            <a:ext cx="191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RPC client2 skill</a:t>
            </a:r>
            <a:endParaRPr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2EBFB49-C1B9-4ADA-A654-6D8329B77AF9}"/>
              </a:ext>
            </a:extLst>
          </p:cNvPr>
          <p:cNvCxnSpPr>
            <a:cxnSpLocks/>
          </p:cNvCxnSpPr>
          <p:nvPr/>
        </p:nvCxnSpPr>
        <p:spPr>
          <a:xfrm flipH="1">
            <a:off x="10477131" y="4817245"/>
            <a:ext cx="309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84AD7B9-634B-4141-AC5E-92118A8A1232}"/>
              </a:ext>
            </a:extLst>
          </p:cNvPr>
          <p:cNvSpPr txBox="1"/>
          <p:nvPr/>
        </p:nvSpPr>
        <p:spPr>
          <a:xfrm>
            <a:off x="10804111" y="4638504"/>
            <a:ext cx="121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Use skill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B7EDC04-0BF3-4907-AA4D-9D374B193BCA}"/>
              </a:ext>
            </a:extLst>
          </p:cNvPr>
          <p:cNvCxnSpPr>
            <a:cxnSpLocks/>
          </p:cNvCxnSpPr>
          <p:nvPr/>
        </p:nvCxnSpPr>
        <p:spPr>
          <a:xfrm flipH="1">
            <a:off x="8490376" y="4894187"/>
            <a:ext cx="1975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12FEFB5-F1B2-41C6-B84D-CDA6D1128D9B}"/>
              </a:ext>
            </a:extLst>
          </p:cNvPr>
          <p:cNvSpPr txBox="1"/>
          <p:nvPr/>
        </p:nvSpPr>
        <p:spPr>
          <a:xfrm>
            <a:off x="8610601" y="4862960"/>
            <a:ext cx="191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RPC to notice client1 play sound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1082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7AF01C-0857-9FF4-1C77-CF95ABA8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sz="3600" dirty="0" err="1"/>
              <a:t>OnlinePlayerMovement.cs</a:t>
            </a:r>
            <a:r>
              <a:rPr lang="en-US" altLang="zh-HK" sz="3600" dirty="0"/>
              <a:t> :</a:t>
            </a:r>
            <a:endParaRPr lang="zh-HK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68FFFD-F617-ACD5-3924-B2980B047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440D39-7704-CABA-7DB6-F8C385FD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3642-E7F9-4E9F-97EA-38600DF0C609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654190C-FE38-90F8-3574-D150832CF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3762"/>
            <a:ext cx="8435491" cy="331825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2B58399-2C18-F6CB-EFCB-BA9617264C87}"/>
              </a:ext>
            </a:extLst>
          </p:cNvPr>
          <p:cNvSpPr/>
          <p:nvPr/>
        </p:nvSpPr>
        <p:spPr>
          <a:xfrm>
            <a:off x="1102125" y="2044867"/>
            <a:ext cx="6316021" cy="9223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9C2B9F9-9B03-0D57-5223-A8968D965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026" y="2792260"/>
            <a:ext cx="5439974" cy="4065740"/>
          </a:xfrm>
          <a:prstGeom prst="rect">
            <a:avLst/>
          </a:prstGeom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E0FBCB2-7780-8CF7-3A4C-E957CC1C08AC}"/>
              </a:ext>
            </a:extLst>
          </p:cNvPr>
          <p:cNvCxnSpPr>
            <a:cxnSpLocks/>
          </p:cNvCxnSpPr>
          <p:nvPr/>
        </p:nvCxnSpPr>
        <p:spPr>
          <a:xfrm flipH="1">
            <a:off x="7944985" y="3318485"/>
            <a:ext cx="3354819" cy="26421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300D68A-26F3-391B-1750-28E63D040518}"/>
              </a:ext>
            </a:extLst>
          </p:cNvPr>
          <p:cNvCxnSpPr/>
          <p:nvPr/>
        </p:nvCxnSpPr>
        <p:spPr>
          <a:xfrm>
            <a:off x="7781483" y="5304731"/>
            <a:ext cx="163502" cy="65592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816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AEDBB2-B034-A485-22FF-A847A411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HK" sz="3600" dirty="0" err="1"/>
              <a:t>OnlineHPController.cs</a:t>
            </a:r>
            <a:r>
              <a:rPr lang="en-US" altLang="zh-HK" sz="3600" dirty="0"/>
              <a:t> </a:t>
            </a:r>
            <a:endParaRPr lang="zh-HK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444AC3-E741-26EA-5DC2-1960F2901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DAABB0-CBBB-C477-F012-1801C493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3642-E7F9-4E9F-97EA-38600DF0C609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75CF33E-08CA-C6BD-6FCD-F065DC1CC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2419"/>
            <a:ext cx="6835028" cy="425594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850F3AB-0047-9C62-B450-EC172A14310C}"/>
              </a:ext>
            </a:extLst>
          </p:cNvPr>
          <p:cNvSpPr/>
          <p:nvPr/>
        </p:nvSpPr>
        <p:spPr>
          <a:xfrm>
            <a:off x="1059545" y="4239747"/>
            <a:ext cx="4467450" cy="7503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99B6947-B09F-1D68-CA91-2FE5FD5CE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995" y="3646774"/>
            <a:ext cx="6665005" cy="162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94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94D4FE-C2B0-4475-B5C9-020BA10E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sz="3600" dirty="0" err="1"/>
              <a:t>OnlineSkills</a:t>
            </a:r>
            <a:r>
              <a:rPr lang="en-US" altLang="zh-TW" sz="3600" dirty="0" err="1"/>
              <a:t>.cs</a:t>
            </a:r>
            <a:endParaRPr lang="zh-HK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47FEEC-B16B-C87D-E10D-48E25FEB1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治療：回復部份血量</a:t>
            </a: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/>
              <a:t>鬼步：短時間內加跑速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光盾：短時間內增加護盾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虛弱：短時間內減少對手跑速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閃現：瞬移一段距離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點燃：燃燒對手減少血量</a:t>
            </a:r>
            <a:endParaRPr lang="en-US" altLang="zh-HK" dirty="0"/>
          </a:p>
          <a:p>
            <a:endParaRPr lang="en-US" altLang="zh-HK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E3F97A-33FA-A88C-90F7-B993447A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3642-E7F9-4E9F-97EA-38600DF0C609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972BC6E-FA61-9E07-3B58-4C669CA99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513" y="1577614"/>
            <a:ext cx="663595" cy="63952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CCFE512-04AD-CA21-2754-A5B479D6F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769" y="5547075"/>
            <a:ext cx="677420" cy="65898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30BF76A-2C4F-E27B-6AC6-8A5D1ACCF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459" y="2315851"/>
            <a:ext cx="663594" cy="64516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0FE5BAC-EE6A-F9B1-1A49-10BE08887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828" y="3125086"/>
            <a:ext cx="663595" cy="658987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AF5C4941-F6BD-A16F-174D-78376244A8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3114" y="3982012"/>
            <a:ext cx="663594" cy="641023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F0A90A85-5038-68E7-7069-B031B1485C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1168" y="4724841"/>
            <a:ext cx="673312" cy="65898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2DA7464-9EE2-4CA4-9039-38B6D26348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0883" y="1450975"/>
            <a:ext cx="3124200" cy="8382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3AAB949-52B0-498A-8CCD-C6A4EB78D5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0883" y="3231379"/>
            <a:ext cx="37623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1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7AEC38-144A-4F2B-BBE4-4E593A98A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978655-C8A9-4FBA-9F16-FDB290328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線上遊戲</a:t>
            </a:r>
            <a:r>
              <a:rPr lang="en-US" altLang="zh-TW" sz="2400" dirty="0"/>
              <a:t>《</a:t>
            </a:r>
            <a:r>
              <a:rPr lang="zh-TW" altLang="en-US" sz="2400" dirty="0"/>
              <a:t>英雄聯盟</a:t>
            </a:r>
            <a:r>
              <a:rPr lang="en-US" altLang="zh-TW" sz="2400" dirty="0"/>
              <a:t>》</a:t>
            </a:r>
            <a:r>
              <a:rPr lang="zh-TW" altLang="en-US" sz="2400" dirty="0"/>
              <a:t>中，玩家的操作好壞取決於走位與技能準度。</a:t>
            </a:r>
            <a:endParaRPr lang="en-US" altLang="zh-TW" sz="2400" dirty="0"/>
          </a:p>
          <a:p>
            <a:r>
              <a:rPr lang="zh-TW" altLang="en-US" sz="2400" dirty="0"/>
              <a:t>因此當玩家們發生糾紛、或是需要分出高下，經常會使用蒙多醫生相約於巴龍池正面對決。</a:t>
            </a:r>
            <a:endParaRPr lang="en-US" altLang="zh-TW" sz="2400" dirty="0"/>
          </a:p>
          <a:p>
            <a:r>
              <a:rPr lang="zh-TW" altLang="en-US" sz="2400" dirty="0"/>
              <a:t>規則：</a:t>
            </a:r>
            <a:endParaRPr lang="en-US" altLang="zh-TW" sz="2400" dirty="0"/>
          </a:p>
          <a:p>
            <a:pPr lvl="1"/>
            <a:r>
              <a:rPr lang="zh-TW" altLang="en-US" sz="2000" dirty="0"/>
              <a:t>只能使用蒙多醫生的</a:t>
            </a:r>
            <a:r>
              <a:rPr lang="en-US" altLang="zh-TW" sz="2000" dirty="0"/>
              <a:t>Q</a:t>
            </a:r>
            <a:r>
              <a:rPr lang="zh-TW" altLang="en-US" sz="2000" dirty="0"/>
              <a:t>技能丟菜刀</a:t>
            </a:r>
            <a:endParaRPr lang="en-US" altLang="zh-TW" sz="2000" dirty="0"/>
          </a:p>
          <a:p>
            <a:pPr lvl="1"/>
            <a:r>
              <a:rPr lang="zh-TW" altLang="en-US" sz="2000" dirty="0"/>
              <a:t>雙方不能越過紅眼中線</a:t>
            </a:r>
            <a:endParaRPr lang="en-US" altLang="zh-TW" sz="2000" dirty="0"/>
          </a:p>
          <a:p>
            <a:pPr lvl="1"/>
            <a:r>
              <a:rPr lang="zh-TW" altLang="en-US" sz="2000" dirty="0"/>
              <a:t>中刀數少的一方獲勝</a:t>
            </a:r>
          </a:p>
        </p:txBody>
      </p:sp>
      <p:pic>
        <p:nvPicPr>
          <p:cNvPr id="7" name="Picture 2" descr="蒙多丟菜刀PK 輸了改名!!! - YouTube">
            <a:extLst>
              <a:ext uri="{FF2B5EF4-FFF2-40B4-BE49-F238E27FC236}">
                <a16:creationId xmlns:a16="http://schemas.microsoft.com/office/drawing/2014/main" id="{033FCD77-AFF6-4C53-838C-B05859F74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842" y="2999297"/>
            <a:ext cx="5889071" cy="331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BD22B59-2656-4258-985B-D43D41BA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3642-E7F9-4E9F-97EA-38600DF0C609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1470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0C1D83-812D-4C9C-B55B-7002416C8D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AEAEC0-944D-49CD-86F2-547A8C320D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141223-D265-46DB-AE37-D6349E39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3642-E7F9-4E9F-97EA-38600DF0C60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855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7EF53-6202-4C53-BC08-14F678F6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-THE END-</a:t>
            </a:r>
            <a:endParaRPr lang="zh-TW" altLang="en-US" dirty="0"/>
          </a:p>
        </p:txBody>
      </p:sp>
      <p:pic>
        <p:nvPicPr>
          <p:cNvPr id="5122" name="Picture 2" descr="閒聊】新的讀取框@英雄聯盟League of Legends 哈啦板- 巴哈姆特">
            <a:extLst>
              <a:ext uri="{FF2B5EF4-FFF2-40B4-BE49-F238E27FC236}">
                <a16:creationId xmlns:a16="http://schemas.microsoft.com/office/drawing/2014/main" id="{DD6306A6-4B2E-48FC-9BCF-13963BC1F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03941" y="2214463"/>
            <a:ext cx="2334827" cy="427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0139672-7BD4-4986-A819-7299DD373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76488" y="2306744"/>
            <a:ext cx="2180375" cy="349874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FD46B84-A586-4BAB-8DBB-BB5D67815F68}"/>
              </a:ext>
            </a:extLst>
          </p:cNvPr>
          <p:cNvSpPr txBox="1"/>
          <p:nvPr/>
        </p:nvSpPr>
        <p:spPr>
          <a:xfrm>
            <a:off x="2376487" y="5400675"/>
            <a:ext cx="2180375" cy="338554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rgbClr val="000000">
                  <a:alpha val="0"/>
                </a:srgbClr>
              </a:gs>
              <a:gs pos="98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蒙多醫生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0DF0A1-0BB8-44EC-893E-374EAA5BA82E}"/>
              </a:ext>
            </a:extLst>
          </p:cNvPr>
          <p:cNvSpPr/>
          <p:nvPr/>
        </p:nvSpPr>
        <p:spPr>
          <a:xfrm>
            <a:off x="2895599" y="6248400"/>
            <a:ext cx="1109663" cy="1571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74FA24F-F7A6-4F69-BE2E-00C62D62E8C1}"/>
              </a:ext>
            </a:extLst>
          </p:cNvPr>
          <p:cNvSpPr txBox="1"/>
          <p:nvPr/>
        </p:nvSpPr>
        <p:spPr>
          <a:xfrm>
            <a:off x="2376487" y="6206151"/>
            <a:ext cx="2180375" cy="246221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rgbClr val="000000">
                  <a:alpha val="0"/>
                </a:srgbClr>
              </a:gs>
              <a:gs pos="98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曹駿杰</a:t>
            </a:r>
          </a:p>
        </p:txBody>
      </p:sp>
      <p:pic>
        <p:nvPicPr>
          <p:cNvPr id="10" name="Picture 2" descr="閒聊】新的讀取框@英雄聯盟League of Legends 哈啦板- 巴哈姆特">
            <a:extLst>
              <a:ext uri="{FF2B5EF4-FFF2-40B4-BE49-F238E27FC236}">
                <a16:creationId xmlns:a16="http://schemas.microsoft.com/office/drawing/2014/main" id="{6E5C7F1E-3C07-48BE-BE58-15101CE394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23316" y="2214463"/>
            <a:ext cx="2334827" cy="427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內容版面配置區 3">
            <a:extLst>
              <a:ext uri="{FF2B5EF4-FFF2-40B4-BE49-F238E27FC236}">
                <a16:creationId xmlns:a16="http://schemas.microsoft.com/office/drawing/2014/main" id="{04829568-1C89-4315-89E2-2173B67AA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863" y="2306744"/>
            <a:ext cx="2180375" cy="349874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26CC06D-0265-40E8-B8C2-F838347C9C3E}"/>
              </a:ext>
            </a:extLst>
          </p:cNvPr>
          <p:cNvSpPr txBox="1"/>
          <p:nvPr/>
        </p:nvSpPr>
        <p:spPr>
          <a:xfrm>
            <a:off x="4995862" y="5400675"/>
            <a:ext cx="2180375" cy="338554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rgbClr val="000000">
                  <a:alpha val="0"/>
                </a:srgbClr>
              </a:gs>
              <a:gs pos="98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蒙多醫生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E49AD0-6D28-4ECC-8F50-11C47C9676B9}"/>
              </a:ext>
            </a:extLst>
          </p:cNvPr>
          <p:cNvSpPr/>
          <p:nvPr/>
        </p:nvSpPr>
        <p:spPr>
          <a:xfrm>
            <a:off x="5514974" y="6248400"/>
            <a:ext cx="1109663" cy="1571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359916F-F708-4817-881F-1C790D4BF5B1}"/>
              </a:ext>
            </a:extLst>
          </p:cNvPr>
          <p:cNvSpPr txBox="1"/>
          <p:nvPr/>
        </p:nvSpPr>
        <p:spPr>
          <a:xfrm>
            <a:off x="4995862" y="6206151"/>
            <a:ext cx="2180375" cy="246221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rgbClr val="000000">
                  <a:alpha val="0"/>
                </a:srgbClr>
              </a:gs>
              <a:gs pos="98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廖惠淳</a:t>
            </a:r>
          </a:p>
        </p:txBody>
      </p:sp>
      <p:pic>
        <p:nvPicPr>
          <p:cNvPr id="15" name="Picture 2" descr="閒聊】新的讀取框@英雄聯盟League of Legends 哈啦板- 巴哈姆特">
            <a:extLst>
              <a:ext uri="{FF2B5EF4-FFF2-40B4-BE49-F238E27FC236}">
                <a16:creationId xmlns:a16="http://schemas.microsoft.com/office/drawing/2014/main" id="{140164A4-A228-4899-BDCC-2C75CA156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42691" y="2214463"/>
            <a:ext cx="2334827" cy="427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內容版面配置區 3">
            <a:extLst>
              <a:ext uri="{FF2B5EF4-FFF2-40B4-BE49-F238E27FC236}">
                <a16:creationId xmlns:a16="http://schemas.microsoft.com/office/drawing/2014/main" id="{123ED2D6-E417-4F0A-BB1A-2501ABA7E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238" y="2306744"/>
            <a:ext cx="2180375" cy="3498743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04646B35-5C6F-48BD-9057-44D3E5820160}"/>
              </a:ext>
            </a:extLst>
          </p:cNvPr>
          <p:cNvSpPr txBox="1"/>
          <p:nvPr/>
        </p:nvSpPr>
        <p:spPr>
          <a:xfrm>
            <a:off x="7615237" y="5400675"/>
            <a:ext cx="2180375" cy="338554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rgbClr val="000000">
                  <a:alpha val="0"/>
                </a:srgbClr>
              </a:gs>
              <a:gs pos="98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蒙多醫生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5AA2A2-BBB7-492B-8D4C-A6B38FD653AB}"/>
              </a:ext>
            </a:extLst>
          </p:cNvPr>
          <p:cNvSpPr/>
          <p:nvPr/>
        </p:nvSpPr>
        <p:spPr>
          <a:xfrm>
            <a:off x="8134349" y="6248400"/>
            <a:ext cx="1109663" cy="1571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ECCC1C5-1870-477D-9BAF-3BF265FE8FA7}"/>
              </a:ext>
            </a:extLst>
          </p:cNvPr>
          <p:cNvSpPr txBox="1"/>
          <p:nvPr/>
        </p:nvSpPr>
        <p:spPr>
          <a:xfrm>
            <a:off x="7615237" y="6206151"/>
            <a:ext cx="2180375" cy="246221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rgbClr val="000000">
                  <a:alpha val="0"/>
                </a:srgbClr>
              </a:gs>
              <a:gs pos="98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00" dirty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劉建志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5353E33-7D0D-4205-AB43-7455E9159B56}"/>
              </a:ext>
            </a:extLst>
          </p:cNvPr>
          <p:cNvSpPr txBox="1"/>
          <p:nvPr/>
        </p:nvSpPr>
        <p:spPr>
          <a:xfrm>
            <a:off x="5706309" y="1285876"/>
            <a:ext cx="77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Q&amp;A</a:t>
            </a:r>
            <a:endParaRPr lang="zh-TW" altLang="en-US" sz="2400" dirty="0"/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F04A5FD3-81F1-4891-813E-396DD52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3642-E7F9-4E9F-97EA-38600DF0C609}" type="slidenum">
              <a:rPr lang="zh-TW" altLang="en-US" smtClean="0"/>
              <a:pPr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651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7AEC38-144A-4F2B-BBE4-4E593A98A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製作動機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F13C459-8ABB-4D29-A7AA-D3C5E862E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8290945" y="3429000"/>
            <a:ext cx="2724499" cy="2487095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3B5130F1-398C-41EB-8FBA-90C7DDC689F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英雄聯盟台港澳伺服器即將停止營運，脫離</a:t>
            </a:r>
            <a:r>
              <a:rPr lang="en-US" altLang="zh-TW" sz="2400" dirty="0" err="1"/>
              <a:t>Garena</a:t>
            </a:r>
            <a:r>
              <a:rPr lang="zh-TW" altLang="en-US" sz="2400" dirty="0"/>
              <a:t>懷抱，將轉由台灣大哥大代理並由</a:t>
            </a:r>
            <a:r>
              <a:rPr lang="en-US" altLang="zh-TW" sz="2400" dirty="0"/>
              <a:t>Riot</a:t>
            </a:r>
            <a:r>
              <a:rPr lang="zh-TW" altLang="en-US" sz="2400" dirty="0"/>
              <a:t>公司直營。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在</a:t>
            </a:r>
            <a:r>
              <a:rPr lang="en-US" altLang="zh-TW" sz="2400" dirty="0"/>
              <a:t>Unity</a:t>
            </a:r>
            <a:r>
              <a:rPr lang="zh-TW" altLang="en-US" sz="2400" dirty="0"/>
              <a:t>上實作練習如何使用</a:t>
            </a:r>
            <a:r>
              <a:rPr lang="en-US" altLang="zh-TW" sz="2400" dirty="0"/>
              <a:t>C#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216326B-5053-4EE2-A71C-919C119BF388}"/>
              </a:ext>
            </a:extLst>
          </p:cNvPr>
          <p:cNvSpPr txBox="1"/>
          <p:nvPr/>
        </p:nvSpPr>
        <p:spPr>
          <a:xfrm>
            <a:off x="3691156" y="3892492"/>
            <a:ext cx="4471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英雄聯盟台港澳即將回歸原廠直營</a:t>
            </a:r>
            <a:endParaRPr lang="en-US" altLang="zh-TW" dirty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A08F64A-4BDF-4668-96A2-255236D07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31454" y="273152"/>
            <a:ext cx="2305050" cy="1981200"/>
          </a:xfrm>
          <a:prstGeom prst="rect">
            <a:avLst/>
          </a:prstGeom>
        </p:spPr>
      </p:pic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F3BB73C0-E1D0-4AB0-822C-D4EFAE9A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3642-E7F9-4E9F-97EA-38600DF0C609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599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ADC2DF-AD86-6829-F788-E1E7D45D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網路連線</a:t>
            </a:r>
            <a:r>
              <a:rPr lang="en-US" altLang="zh-TW" dirty="0"/>
              <a:t>-Photon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BD67600-F694-ABB0-FF61-CEEE605D9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158" y="1830300"/>
            <a:ext cx="9921349" cy="4386437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721863-C6A9-8F9D-5196-FE6B5FEA1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3642-E7F9-4E9F-97EA-38600DF0C609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371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BE96A1-8C00-2A25-E509-475EEDF9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3642-E7F9-4E9F-97EA-38600DF0C609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50A8C90-DF0F-CD23-5D20-22D16841E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538" y="1757129"/>
            <a:ext cx="6716062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48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23F17E-28A9-2689-FDDF-E0FD90AF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3642-E7F9-4E9F-97EA-38600DF0C609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graphicFrame>
        <p:nvGraphicFramePr>
          <p:cNvPr id="9" name="資料庫圖表 8">
            <a:extLst>
              <a:ext uri="{FF2B5EF4-FFF2-40B4-BE49-F238E27FC236}">
                <a16:creationId xmlns:a16="http://schemas.microsoft.com/office/drawing/2014/main" id="{7AE95B54-1278-65D6-A9DB-64263D334E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6371478"/>
              </p:ext>
            </p:extLst>
          </p:nvPr>
        </p:nvGraphicFramePr>
        <p:xfrm>
          <a:off x="3601450" y="2316080"/>
          <a:ext cx="2909640" cy="2878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C2D4A98F-E5DD-3459-97F8-C816C5E2A832}"/>
              </a:ext>
            </a:extLst>
          </p:cNvPr>
          <p:cNvSpPr/>
          <p:nvPr/>
        </p:nvSpPr>
        <p:spPr>
          <a:xfrm>
            <a:off x="4152900" y="637675"/>
            <a:ext cx="2105525" cy="9504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Photon Server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D9172CB-91B0-4D76-FBDE-4DD35E11DA02}"/>
              </a:ext>
            </a:extLst>
          </p:cNvPr>
          <p:cNvSpPr/>
          <p:nvPr/>
        </p:nvSpPr>
        <p:spPr>
          <a:xfrm>
            <a:off x="1632285" y="2381137"/>
            <a:ext cx="1780673" cy="5906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Google MySQL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31FB300-B6E7-F077-F0FC-DD97D076182F}"/>
              </a:ext>
            </a:extLst>
          </p:cNvPr>
          <p:cNvSpPr/>
          <p:nvPr/>
        </p:nvSpPr>
        <p:spPr>
          <a:xfrm>
            <a:off x="7816516" y="2393727"/>
            <a:ext cx="1780673" cy="5906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Lobby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13CDFB1-BD7F-4F46-10FE-8DFC8CC1FFEC}"/>
              </a:ext>
            </a:extLst>
          </p:cNvPr>
          <p:cNvSpPr/>
          <p:nvPr/>
        </p:nvSpPr>
        <p:spPr>
          <a:xfrm>
            <a:off x="7816516" y="3873611"/>
            <a:ext cx="1780673" cy="5906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Room</a:t>
            </a:r>
            <a:endParaRPr lang="zh-TW" alt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0E9E213-CDB4-FE7B-548D-BCCFC10A894E}"/>
              </a:ext>
            </a:extLst>
          </p:cNvPr>
          <p:cNvCxnSpPr>
            <a:stCxn id="11" idx="0"/>
            <a:endCxn id="10" idx="2"/>
          </p:cNvCxnSpPr>
          <p:nvPr/>
        </p:nvCxnSpPr>
        <p:spPr>
          <a:xfrm flipV="1">
            <a:off x="2522622" y="1588169"/>
            <a:ext cx="2683041" cy="7929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0DEE4E05-44C9-A4D6-5E06-9E74613C6D76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205662" y="1588169"/>
            <a:ext cx="1" cy="8055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5DA9BA4C-8A4D-C799-CFF8-6FB20808D35C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>
            <a:off x="5205663" y="1588169"/>
            <a:ext cx="3501190" cy="8055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0DA8C406-EB21-2303-EEA0-10CAA73D1F4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8706853" y="2984390"/>
            <a:ext cx="0" cy="889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C860555B-4B8F-15FD-5C02-A0518A05F912}"/>
              </a:ext>
            </a:extLst>
          </p:cNvPr>
          <p:cNvSpPr/>
          <p:nvPr/>
        </p:nvSpPr>
        <p:spPr>
          <a:xfrm>
            <a:off x="7968916" y="4026011"/>
            <a:ext cx="1780673" cy="5906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Room</a:t>
            </a:r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A6127E0-CD28-E417-45DE-2FCA5F0E9294}"/>
              </a:ext>
            </a:extLst>
          </p:cNvPr>
          <p:cNvSpPr/>
          <p:nvPr/>
        </p:nvSpPr>
        <p:spPr>
          <a:xfrm>
            <a:off x="8121316" y="4178411"/>
            <a:ext cx="1780673" cy="5906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Room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8C771D7-9F71-3777-CC2B-53FDB09014EC}"/>
              </a:ext>
            </a:extLst>
          </p:cNvPr>
          <p:cNvSpPr/>
          <p:nvPr/>
        </p:nvSpPr>
        <p:spPr>
          <a:xfrm>
            <a:off x="8273716" y="4330811"/>
            <a:ext cx="1780673" cy="5906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Room</a:t>
            </a:r>
            <a:endParaRPr lang="zh-TW" altLang="en-US" dirty="0"/>
          </a:p>
        </p:txBody>
      </p:sp>
      <p:sp>
        <p:nvSpPr>
          <p:cNvPr id="33" name="箭號: 上-下雙向 32">
            <a:extLst>
              <a:ext uri="{FF2B5EF4-FFF2-40B4-BE49-F238E27FC236}">
                <a16:creationId xmlns:a16="http://schemas.microsoft.com/office/drawing/2014/main" id="{D2F1E59F-CAE7-60EA-B708-4CD5A1282753}"/>
              </a:ext>
            </a:extLst>
          </p:cNvPr>
          <p:cNvSpPr/>
          <p:nvPr/>
        </p:nvSpPr>
        <p:spPr>
          <a:xfrm>
            <a:off x="5047598" y="1634899"/>
            <a:ext cx="316127" cy="6943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箭號: 上-下雙向 33">
            <a:extLst>
              <a:ext uri="{FF2B5EF4-FFF2-40B4-BE49-F238E27FC236}">
                <a16:creationId xmlns:a16="http://schemas.microsoft.com/office/drawing/2014/main" id="{FC0DDAC3-BCAB-61E0-B00D-7F977A31ED75}"/>
              </a:ext>
            </a:extLst>
          </p:cNvPr>
          <p:cNvSpPr/>
          <p:nvPr/>
        </p:nvSpPr>
        <p:spPr>
          <a:xfrm rot="2902979">
            <a:off x="3627047" y="1604082"/>
            <a:ext cx="316127" cy="7737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箭號: 向下 34">
            <a:extLst>
              <a:ext uri="{FF2B5EF4-FFF2-40B4-BE49-F238E27FC236}">
                <a16:creationId xmlns:a16="http://schemas.microsoft.com/office/drawing/2014/main" id="{7B3A917A-D298-E1FF-D222-8324CDDD8770}"/>
              </a:ext>
            </a:extLst>
          </p:cNvPr>
          <p:cNvSpPr/>
          <p:nvPr/>
        </p:nvSpPr>
        <p:spPr>
          <a:xfrm rot="16200000">
            <a:off x="6708700" y="2249256"/>
            <a:ext cx="335402" cy="879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箭號: 向下 36">
            <a:extLst>
              <a:ext uri="{FF2B5EF4-FFF2-40B4-BE49-F238E27FC236}">
                <a16:creationId xmlns:a16="http://schemas.microsoft.com/office/drawing/2014/main" id="{CB36C387-8A1E-F138-482E-D222E27E0141}"/>
              </a:ext>
            </a:extLst>
          </p:cNvPr>
          <p:cNvSpPr/>
          <p:nvPr/>
        </p:nvSpPr>
        <p:spPr>
          <a:xfrm>
            <a:off x="8539151" y="3094388"/>
            <a:ext cx="335402" cy="6996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E844337-6F3C-A4B9-E33D-00BF9971F361}"/>
              </a:ext>
            </a:extLst>
          </p:cNvPr>
          <p:cNvSpPr/>
          <p:nvPr/>
        </p:nvSpPr>
        <p:spPr>
          <a:xfrm>
            <a:off x="8978575" y="3273684"/>
            <a:ext cx="1075814" cy="330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建立、加入</a:t>
            </a:r>
            <a:endParaRPr lang="zh-TW" altLang="en-US" sz="11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708EC40-15A3-FD3D-DAB7-C43C5577DE44}"/>
              </a:ext>
            </a:extLst>
          </p:cNvPr>
          <p:cNvSpPr/>
          <p:nvPr/>
        </p:nvSpPr>
        <p:spPr>
          <a:xfrm>
            <a:off x="3458023" y="5875502"/>
            <a:ext cx="3811404" cy="5906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Game Start!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箭號: 向下 39">
            <a:extLst>
              <a:ext uri="{FF2B5EF4-FFF2-40B4-BE49-F238E27FC236}">
                <a16:creationId xmlns:a16="http://schemas.microsoft.com/office/drawing/2014/main" id="{F8D3D6B1-A9A8-9B72-CCD7-29CC1E6056D5}"/>
              </a:ext>
            </a:extLst>
          </p:cNvPr>
          <p:cNvSpPr/>
          <p:nvPr/>
        </p:nvSpPr>
        <p:spPr>
          <a:xfrm rot="2821474">
            <a:off x="7513813" y="4997730"/>
            <a:ext cx="335402" cy="87960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62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D476C0-EA37-B601-1B50-6B73B250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3642-E7F9-4E9F-97EA-38600DF0C609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58AD7C8-508C-18B8-2BB0-F4670B724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175" y="1491916"/>
            <a:ext cx="7390913" cy="479150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B0EEBCC-BE6E-2DE9-9A1E-AE3F347FD538}"/>
              </a:ext>
            </a:extLst>
          </p:cNvPr>
          <p:cNvSpPr/>
          <p:nvPr/>
        </p:nvSpPr>
        <p:spPr>
          <a:xfrm>
            <a:off x="6325039" y="3453063"/>
            <a:ext cx="833592" cy="37978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17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A963A7-7137-2D3A-A8A6-E7A2A1F8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3642-E7F9-4E9F-97EA-38600DF0C609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6842A3F8-DFFB-6D7E-50F3-99400BF73A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3002301"/>
              </p:ext>
            </p:extLst>
          </p:nvPr>
        </p:nvGraphicFramePr>
        <p:xfrm>
          <a:off x="1499937" y="481263"/>
          <a:ext cx="9192126" cy="5702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688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20282E-5903-4903-42A6-F56A2E7D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CustomProperty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6597F7-705E-4B30-E3D7-DC92D5492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Server</a:t>
            </a:r>
            <a:r>
              <a:rPr lang="zh-TW" altLang="en-US" dirty="0"/>
              <a:t>中儲存的</a:t>
            </a:r>
            <a:r>
              <a:rPr lang="en-US" altLang="zh-TW" dirty="0" err="1"/>
              <a:t>HashTable</a:t>
            </a:r>
            <a:r>
              <a:rPr lang="zh-TW" altLang="en-US" dirty="0"/>
              <a:t>形式的參數</a:t>
            </a:r>
            <a:endParaRPr lang="en-US" altLang="zh-TW" dirty="0"/>
          </a:p>
          <a:p>
            <a:r>
              <a:rPr lang="zh-TW" altLang="en-US" dirty="0"/>
              <a:t>用於低更新頻率的資料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C86842-55BB-7789-1165-1CE8EB0F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3642-E7F9-4E9F-97EA-38600DF0C609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B046987-C8EF-8A10-91DC-E25DAAA34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097" y="3919905"/>
            <a:ext cx="4134427" cy="70494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78BC282-E5E5-5331-D399-DA7C6E649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514" y="4981793"/>
            <a:ext cx="6878010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58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518</Words>
  <Application>Microsoft Office PowerPoint</Application>
  <PresentationFormat>寬螢幕</PresentationFormat>
  <Paragraphs>129</Paragraphs>
  <Slides>21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微軟正黑體</vt:lpstr>
      <vt:lpstr>新細明體</vt:lpstr>
      <vt:lpstr>Arial</vt:lpstr>
      <vt:lpstr>Calibri</vt:lpstr>
      <vt:lpstr>Calibri Light</vt:lpstr>
      <vt:lpstr>Office Theme</vt:lpstr>
      <vt:lpstr>PowerPoint 簡報</vt:lpstr>
      <vt:lpstr>遊戲介紹</vt:lpstr>
      <vt:lpstr>製作動機</vt:lpstr>
      <vt:lpstr>網路連線-Photon</vt:lpstr>
      <vt:lpstr>PowerPoint 簡報</vt:lpstr>
      <vt:lpstr>PowerPoint 簡報</vt:lpstr>
      <vt:lpstr>PowerPoint 簡報</vt:lpstr>
      <vt:lpstr>PowerPoint 簡報</vt:lpstr>
      <vt:lpstr>CustomProperty</vt:lpstr>
      <vt:lpstr>Remote Procedure Call，RPC</vt:lpstr>
      <vt:lpstr>帳號密碼系統</vt:lpstr>
      <vt:lpstr>Serverless API</vt:lpstr>
      <vt:lpstr>Google mySQL database</vt:lpstr>
      <vt:lpstr>Database table</vt:lpstr>
      <vt:lpstr>音效系統</vt:lpstr>
      <vt:lpstr>音效系統</vt:lpstr>
      <vt:lpstr>OnlinePlayerMovement.cs :</vt:lpstr>
      <vt:lpstr>OnlineHPController.cs </vt:lpstr>
      <vt:lpstr>OnlineSkills.cs</vt:lpstr>
      <vt:lpstr>DEMO</vt:lpstr>
      <vt:lpstr>-THE END-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CatMoon</dc:creator>
  <cp:lastModifiedBy>廖惠淳</cp:lastModifiedBy>
  <cp:revision>19</cp:revision>
  <dcterms:created xsi:type="dcterms:W3CDTF">2022-11-14T06:11:41Z</dcterms:created>
  <dcterms:modified xsi:type="dcterms:W3CDTF">2023-09-05T18:30:35Z</dcterms:modified>
</cp:coreProperties>
</file>