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753F-3986-4EC6-A334-BAE1054FD227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BE24-C18B-4EBB-91A7-C78DE349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sinessman having phone call royalty-free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55" y="-185351"/>
            <a:ext cx="649605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2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562" y="2743200"/>
            <a:ext cx="8402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Passionate about the Perfect Match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14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88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618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-123568"/>
            <a:ext cx="1865870" cy="1865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4215" y="471270"/>
            <a:ext cx="981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   ABOUT US     AREA OF FOCUS   OPPORTUNITIES   CONTACT US 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6" descr="Linkedin logo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Linkedin logo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735"/>
            <a:ext cx="4794539" cy="3200772"/>
          </a:xfrm>
          <a:prstGeom prst="rect">
            <a:avLst/>
          </a:prstGeom>
        </p:spPr>
      </p:pic>
      <p:pic>
        <p:nvPicPr>
          <p:cNvPr id="11" name="Picture 2" descr="Businessman with smartphone royalty-free stock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39" y="1618736"/>
            <a:ext cx="3708959" cy="32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22" y="1618735"/>
            <a:ext cx="3546389" cy="3200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19506"/>
            <a:ext cx="121920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PASSIONATE ABOUT THE PERFECT MATCH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2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man with smartphone royalty-free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4" y="352424"/>
            <a:ext cx="9753600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3" y="115540"/>
            <a:ext cx="8637490" cy="57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5951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5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7" y="568411"/>
            <a:ext cx="8191562" cy="5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ian woman using smart phone with blur green garden background. Thai business woman were black suit and black vest. Thinking and looking forward emotion. royalty-free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10" y="300681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73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Barillas</dc:creator>
  <cp:lastModifiedBy>Mary Barillas</cp:lastModifiedBy>
  <cp:revision>10</cp:revision>
  <dcterms:created xsi:type="dcterms:W3CDTF">2017-07-12T12:13:36Z</dcterms:created>
  <dcterms:modified xsi:type="dcterms:W3CDTF">2017-07-12T20:08:33Z</dcterms:modified>
</cp:coreProperties>
</file>