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88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Barillas</dc:creator>
  <cp:lastModifiedBy>Mary Barillas</cp:lastModifiedBy>
  <cp:revision>4</cp:revision>
  <dcterms:created xsi:type="dcterms:W3CDTF">2017-07-12T12:13:36Z</dcterms:created>
  <dcterms:modified xsi:type="dcterms:W3CDTF">2017-07-12T12:29:33Z</dcterms:modified>
</cp:coreProperties>
</file>