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A2A3-FA06-4E16-8172-2AC30D3ECED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051-F7C7-45B6-BA20-64C05B34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A2A3-FA06-4E16-8172-2AC30D3ECED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0051-F7C7-45B6-BA20-64C05B34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1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</a:t>
            </a:r>
            <a:r>
              <a:rPr lang="ko-KR" altLang="en-US" smtClean="0"/>
              <a:t> </a:t>
            </a:r>
            <a:r>
              <a:rPr lang="en-US" altLang="ko-KR" smtClean="0"/>
              <a:t>Output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Formatting Output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Formatting Output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 1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 2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6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 3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1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 4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IDLE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화면 슬라이드 쇼(4:3)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Chapter 1</vt:lpstr>
      <vt:lpstr>Python IDLE</vt:lpstr>
      <vt:lpstr>Python IDLE</vt:lpstr>
      <vt:lpstr>Python IDLE</vt:lpstr>
      <vt:lpstr>Python IDLE</vt:lpstr>
      <vt:lpstr>Python IDLE</vt:lpstr>
      <vt:lpstr>Python IDLE</vt:lpstr>
      <vt:lpstr>Python IDLE</vt:lpstr>
      <vt:lpstr>Python IDLE</vt:lpstr>
      <vt:lpstr>Python IDLE</vt:lpstr>
      <vt:lpstr>Data Output</vt:lpstr>
      <vt:lpstr>Formatting Output</vt:lpstr>
      <vt:lpstr>Formatting Output</vt:lpstr>
      <vt:lpstr>Problem 1 </vt:lpstr>
      <vt:lpstr>Problem 2 </vt:lpstr>
      <vt:lpstr>Problem 3 </vt:lpstr>
      <vt:lpstr>Problem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Jae Kyung Kim</dc:creator>
  <cp:lastModifiedBy>이상욱</cp:lastModifiedBy>
  <cp:revision>1</cp:revision>
  <dcterms:created xsi:type="dcterms:W3CDTF">2017-09-06T00:56:48Z</dcterms:created>
  <dcterms:modified xsi:type="dcterms:W3CDTF">2017-10-18T01:56:13Z</dcterms:modified>
</cp:coreProperties>
</file>