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B784-1341-4674-AB5E-F191BF97E90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F216-A3A6-407C-BA6E-1DAE80562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6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B784-1341-4674-AB5E-F191BF97E90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F216-A3A6-407C-BA6E-1DAE80562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2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9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User Input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7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 Conversion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7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 Conversion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 Conversion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3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7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6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6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화면 슬라이드 쇼(4:3)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Chapter 2</vt:lpstr>
      <vt:lpstr>User Input</vt:lpstr>
      <vt:lpstr>Type Conversion </vt:lpstr>
      <vt:lpstr>Type Conversion </vt:lpstr>
      <vt:lpstr>Type Conversion </vt:lpstr>
      <vt:lpstr>Problems </vt:lpstr>
      <vt:lpstr>Problems </vt:lpstr>
      <vt:lpstr>Problems </vt:lpstr>
      <vt:lpstr>Problems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Jae Kyung Kim</dc:creator>
  <cp:lastModifiedBy>Jae Kyung Kim</cp:lastModifiedBy>
  <cp:revision>1</cp:revision>
  <dcterms:created xsi:type="dcterms:W3CDTF">2017-09-13T03:28:48Z</dcterms:created>
  <dcterms:modified xsi:type="dcterms:W3CDTF">2017-09-13T03:28:48Z</dcterms:modified>
</cp:coreProperties>
</file>