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FD-20D7-49B0-8F07-34BB1FAC204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17D8-2251-4E49-AC03-0C4BE10D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59FD-20D7-49B0-8F07-34BB1FAC204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17D8-2251-4E49-AC03-0C4BE10D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6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3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Boolean Expression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Arithmetic Operators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Membership</a:t>
            </a:r>
            <a:r>
              <a:rPr lang="ko-KR" altLang="en-US" smtClean="0"/>
              <a:t> </a:t>
            </a:r>
            <a:r>
              <a:rPr lang="en-US" altLang="ko-KR" smtClean="0"/>
              <a:t>Operators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4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Chapter 3</vt:lpstr>
      <vt:lpstr>Boolean Expression</vt:lpstr>
      <vt:lpstr>Arithmetic Operators</vt:lpstr>
      <vt:lpstr>Membership Operators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Jae Kyung Kim</dc:creator>
  <cp:lastModifiedBy>Jae Kyung Kim</cp:lastModifiedBy>
  <cp:revision>1</cp:revision>
  <dcterms:created xsi:type="dcterms:W3CDTF">2017-09-20T03:28:36Z</dcterms:created>
  <dcterms:modified xsi:type="dcterms:W3CDTF">2017-09-20T03:28:36Z</dcterms:modified>
</cp:coreProperties>
</file>