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C05FE-A964-45CD-B0AB-3C9BED41EA82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D8043-300D-4A93-87F8-F49A867FE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C05FE-A964-45CD-B0AB-3C9BED41EA82}" type="datetimeFigureOut">
              <a:rPr lang="ko-KR" altLang="en-US" smtClean="0"/>
              <a:t>2017-09-27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D8043-300D-4A93-87F8-F49A867FEC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Chapter 5-1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One-Way Selection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4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Two-Way Selection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7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Multi-Way Selection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6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Repetition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Problems</a:t>
            </a:r>
            <a:endParaRPr lang="ko-KR" altLang="en-US" dirty="0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화면 슬라이드 쇼(4:3)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Chapter 5-1</vt:lpstr>
      <vt:lpstr>One-Way Selection</vt:lpstr>
      <vt:lpstr>Two-Way Selection</vt:lpstr>
      <vt:lpstr>Multi-Way Selection</vt:lpstr>
      <vt:lpstr>Repetition</vt:lpstr>
      <vt:lpstr>Problems</vt:lpstr>
      <vt:lpstr>Problems</vt:lpstr>
      <vt:lpstr>Problems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5-1</dc:title>
  <dc:creator>Jae Kyung Kim</dc:creator>
  <cp:lastModifiedBy>Jae Kyung Kim</cp:lastModifiedBy>
  <cp:revision>1</cp:revision>
  <dcterms:created xsi:type="dcterms:W3CDTF">2017-09-27T03:45:09Z</dcterms:created>
  <dcterms:modified xsi:type="dcterms:W3CDTF">2017-09-27T03:45:09Z</dcterms:modified>
</cp:coreProperties>
</file>