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6E28-AD10-4D37-9593-C364C11A2D2F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FFA5-C083-4024-8736-F821746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6E28-AD10-4D37-9593-C364C11A2D2F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FFA5-C083-4024-8736-F821746A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8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5-2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5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</a:t>
            </a:r>
            <a:r>
              <a:rPr lang="ko-KR" altLang="en-US" smtClean="0"/>
              <a:t> </a:t>
            </a:r>
            <a:r>
              <a:rPr lang="en-US" altLang="ko-KR" smtClean="0"/>
              <a:t>a Function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Importing Module</a:t>
            </a:r>
            <a:endParaRPr lang="en-US" altLang="ko-KR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Importing Module</a:t>
            </a:r>
            <a:endParaRPr lang="en-US" altLang="ko-KR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</a:t>
            </a:r>
            <a:r>
              <a:rPr lang="ko-KR" altLang="en-US" smtClean="0"/>
              <a:t> </a:t>
            </a:r>
            <a:r>
              <a:rPr lang="en-US" altLang="ko-KR" smtClean="0"/>
              <a:t>a Function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Defining</a:t>
            </a:r>
            <a:r>
              <a:rPr lang="ko-KR" altLang="en-US" smtClean="0"/>
              <a:t> </a:t>
            </a:r>
            <a:r>
              <a:rPr lang="en-US" altLang="ko-KR" smtClean="0"/>
              <a:t>a Function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화면 슬라이드 쇼(4:3)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Chapter 5-2</vt:lpstr>
      <vt:lpstr>Defining a Function</vt:lpstr>
      <vt:lpstr>Importing Module</vt:lpstr>
      <vt:lpstr>Importing Module</vt:lpstr>
      <vt:lpstr>Defining a Function</vt:lpstr>
      <vt:lpstr>Defining a Function</vt:lpstr>
      <vt:lpstr>Problems</vt:lpstr>
      <vt:lpstr>Problems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5-2</dc:title>
  <dc:creator>Jae Kyung Kim</dc:creator>
  <cp:lastModifiedBy>이상욱</cp:lastModifiedBy>
  <cp:revision>1</cp:revision>
  <dcterms:created xsi:type="dcterms:W3CDTF">2017-10-11T03:32:02Z</dcterms:created>
  <dcterms:modified xsi:type="dcterms:W3CDTF">2017-10-11T11:19:32Z</dcterms:modified>
</cp:coreProperties>
</file>