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6E8B-6561-4CE4-8835-47E82E9C41D1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7AA5-D2A4-4ED3-AFA1-2732EC023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5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6E8B-6561-4CE4-8835-47E82E9C41D1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7AA5-D2A4-4ED3-AFA1-2732EC023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5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Chapter 7-1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 Operations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9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2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8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7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6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0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9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3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화면 슬라이드 쇼(4:3)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Chapter 7-1</vt:lpstr>
      <vt:lpstr>List Operations</vt:lpstr>
      <vt:lpstr>Problems</vt:lpstr>
      <vt:lpstr>Problems</vt:lpstr>
      <vt:lpstr>Problems</vt:lpstr>
      <vt:lpstr>Problems</vt:lpstr>
      <vt:lpstr>Problems</vt:lpstr>
      <vt:lpstr>Problems</vt:lpstr>
      <vt:lpstr>Problems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7-1</dc:title>
  <dc:creator>Jae Kyung Kim</dc:creator>
  <cp:lastModifiedBy>Jae Kyung Kim</cp:lastModifiedBy>
  <cp:revision>1</cp:revision>
  <dcterms:created xsi:type="dcterms:W3CDTF">2017-10-25T03:43:48Z</dcterms:created>
  <dcterms:modified xsi:type="dcterms:W3CDTF">2017-10-25T03:43:48Z</dcterms:modified>
</cp:coreProperties>
</file>