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C1E1-27B3-414B-94DD-717A2B1BC78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B04A-54C0-481E-AF01-1A95F2E21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7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C1E1-27B3-414B-94DD-717A2B1BC78A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B04A-54C0-481E-AF01-1A95F2E21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9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7-2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7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Additional List Operations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8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Chapter 7-2</vt:lpstr>
      <vt:lpstr>Additional List Operations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7-2</dc:title>
  <dc:creator>Jae Kyung Kim</dc:creator>
  <cp:lastModifiedBy>Jae Kyung Kim</cp:lastModifiedBy>
  <cp:revision>1</cp:revision>
  <dcterms:created xsi:type="dcterms:W3CDTF">2017-11-01T03:07:19Z</dcterms:created>
  <dcterms:modified xsi:type="dcterms:W3CDTF">2017-11-01T03:07:19Z</dcterms:modified>
</cp:coreProperties>
</file>