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CD49-B4B9-42BE-885F-857B7AA36292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7131-8C53-485B-9240-9C4DD3CE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CD49-B4B9-42BE-885F-857B7AA36292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87131-8C53-485B-9240-9C4DD3CE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8-1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Basic Operations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Basic Operations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More String Operations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0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6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Chapter 8-1</vt:lpstr>
      <vt:lpstr>String Basic Operations</vt:lpstr>
      <vt:lpstr>String Basic Operations</vt:lpstr>
      <vt:lpstr>More String Operations</vt:lpstr>
      <vt:lpstr>Problems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8-1</dc:title>
  <dc:creator>Jae Kyung Kim</dc:creator>
  <cp:lastModifiedBy>Jae Kyung Kim</cp:lastModifiedBy>
  <cp:revision>1</cp:revision>
  <dcterms:created xsi:type="dcterms:W3CDTF">2017-11-08T03:08:27Z</dcterms:created>
  <dcterms:modified xsi:type="dcterms:W3CDTF">2017-11-08T03:08:27Z</dcterms:modified>
</cp:coreProperties>
</file>