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9429-910C-41F1-9A3F-5ADE76C970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042-B98B-44CD-A9E9-67EF9157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4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9429-910C-41F1-9A3F-5ADE76C970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1042-B98B-44CD-A9E9-67EF9157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8-2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5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8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6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8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3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5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화면 슬라이드 쇼(4:3)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Chapter 8-2</vt:lpstr>
      <vt:lpstr>Regular Expression</vt:lpstr>
      <vt:lpstr>Problems</vt:lpstr>
      <vt:lpstr>Problems</vt:lpstr>
      <vt:lpstr>Problems</vt:lpstr>
      <vt:lpstr>Problems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8-2</dc:title>
  <dc:creator>Jae Kyung Kim</dc:creator>
  <cp:lastModifiedBy>Jae Kyung Kim</cp:lastModifiedBy>
  <cp:revision>1</cp:revision>
  <dcterms:created xsi:type="dcterms:W3CDTF">2017-11-15T03:43:54Z</dcterms:created>
  <dcterms:modified xsi:type="dcterms:W3CDTF">2017-11-15T03:43:54Z</dcterms:modified>
</cp:coreProperties>
</file>