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7661-C609-4860-94ED-E356AF93AB88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E22B-CFCD-42CB-86F6-9AD9A8C79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09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27661-C609-4860-94ED-E356AF93AB88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9E22B-CFCD-42CB-86F6-9AD9A8C79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03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Text File Processing</a:t>
            </a:r>
            <a:br>
              <a:rPr lang="en-US" altLang="ko-KR" sz="4000" smtClean="0"/>
            </a:br>
            <a:r>
              <a:rPr lang="en-US" altLang="ko-KR" sz="4000" smtClean="0"/>
              <a:t>and</a:t>
            </a:r>
            <a:br>
              <a:rPr lang="en-US" altLang="ko-KR" sz="4000" smtClean="0"/>
            </a:br>
            <a:r>
              <a:rPr lang="en-US" altLang="ko-KR" sz="4000" smtClean="0"/>
              <a:t>Dictionary</a:t>
            </a:r>
            <a:endParaRPr lang="ko-KR" altLang="en-US" sz="4000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준비 사항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2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Reading Text File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Writing Text File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13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2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2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62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6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화면 슬라이드 쇼(4:3)</PresentationFormat>
  <Paragraphs>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Text File Processing and Dictionary</vt:lpstr>
      <vt:lpstr>준비 사항</vt:lpstr>
      <vt:lpstr>Reading Text File</vt:lpstr>
      <vt:lpstr>Writing Text File</vt:lpstr>
      <vt:lpstr>Problems</vt:lpstr>
      <vt:lpstr>Problems</vt:lpstr>
      <vt:lpstr>Problems</vt:lpstr>
      <vt:lpstr>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File Processing and Dictionary</dc:title>
  <dc:creator>Jae Kyung Kim</dc:creator>
  <cp:lastModifiedBy>Jae Kyung Kim</cp:lastModifiedBy>
  <cp:revision>1</cp:revision>
  <dcterms:created xsi:type="dcterms:W3CDTF">2017-11-22T03:51:24Z</dcterms:created>
  <dcterms:modified xsi:type="dcterms:W3CDTF">2017-11-22T03:51:24Z</dcterms:modified>
</cp:coreProperties>
</file>