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306" r:id="rId4"/>
    <p:sldId id="285" r:id="rId5"/>
    <p:sldId id="311" r:id="rId6"/>
    <p:sldId id="312" r:id="rId7"/>
    <p:sldId id="313" r:id="rId8"/>
    <p:sldId id="310" r:id="rId9"/>
    <p:sldId id="308" r:id="rId10"/>
    <p:sldId id="307" r:id="rId11"/>
    <p:sldId id="314" r:id="rId12"/>
    <p:sldId id="315" r:id="rId13"/>
    <p:sldId id="328" r:id="rId14"/>
    <p:sldId id="332" r:id="rId15"/>
    <p:sldId id="333" r:id="rId16"/>
    <p:sldId id="334" r:id="rId17"/>
    <p:sldId id="330" r:id="rId18"/>
    <p:sldId id="338" r:id="rId19"/>
    <p:sldId id="339" r:id="rId20"/>
    <p:sldId id="340" r:id="rId21"/>
    <p:sldId id="319" r:id="rId22"/>
    <p:sldId id="321" r:id="rId23"/>
    <p:sldId id="323" r:id="rId24"/>
    <p:sldId id="325" r:id="rId25"/>
    <p:sldId id="341" r:id="rId26"/>
    <p:sldId id="343" r:id="rId27"/>
    <p:sldId id="345" r:id="rId28"/>
    <p:sldId id="348" r:id="rId29"/>
    <p:sldId id="350" r:id="rId30"/>
    <p:sldId id="35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2"/>
    <a:srgbClr val="FF40FF"/>
    <a:srgbClr val="2E75B6"/>
    <a:srgbClr val="4BC9E9"/>
    <a:srgbClr val="6D99E8"/>
    <a:srgbClr val="3C71CB"/>
    <a:srgbClr val="5B9CD6"/>
    <a:srgbClr val="D2DEEF"/>
    <a:srgbClr val="0ABDEC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74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9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5C420-F893-F446-9303-CD3348716068}" type="datetimeFigureOut">
              <a:rPr lang="en-AU" smtClean="0"/>
              <a:t>11/6/20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2929E-163B-E248-8DFD-207C2B2889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3631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2929E-163B-E248-8DFD-207C2B2889B1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1540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254C-AFA7-D543-BF73-69D6874F7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2B7E2-9FD0-D747-8B51-20811B8BF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B6D72-3FB5-F34C-8FF6-03662CFB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11/6/20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06453-CF15-B246-97E3-FA63689D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D6EE2-11CE-4E4E-B03F-5BFA74FF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13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986F-B400-1C4C-8846-A9D23712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43F25-8F57-254D-8189-CE578BB23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CECDC-7F81-D24B-B074-02896BC0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11/6/20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BC32-1ADD-A143-B0A4-0EEB1E6D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B3AA1-843C-6346-AAA1-8DD4F6A2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493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5D41E-45D2-AE4E-9951-989054BDD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8809F-8F97-AE4B-90A4-AF7B769A3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12453-84D8-E343-9969-DB17D0DA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11/6/20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A0EEE-5B10-BF41-81F6-F0349354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A57D6-3743-C847-96D0-53A70E0C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34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1762-C3B2-F843-84E8-0961380F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B0ECC-60F8-6948-AA6F-49494178B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AFC70-AE59-3C43-B67D-96FA2BDB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11/6/20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BE8EC-251B-6A43-A525-4CC5B604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6D47F-2CA5-034A-A8BF-180F635B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69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7C49-7DA2-3942-8434-4A268C8D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45EDF-93C5-1644-8342-AC9E51642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9EE89-35CC-B641-B06E-3B654BB7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11/6/20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A10C1-E9E7-F84E-9C90-85019982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82BC8-3CD4-EA40-B175-AA29F76A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98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D969-8040-AF4E-B0BB-72414D9A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BFF35-B541-414A-B39A-A9CB5DB9D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0457A-4D5C-0D4F-A67E-389B9D031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5D035-80D8-D34B-B4A6-47BA1664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11/6/20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3F0F7-A03D-A940-BAED-A381EDA3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4CCC8-7067-7D4C-820C-8EC7C1C1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278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A4C4-ECDC-1E4E-960F-D40DE428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4EAA-50CB-1745-BBC7-CBF954D3D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7D64-80D4-8D43-BF24-EE0E0DBC7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BF865-189B-AD4B-84A7-73511D31E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1D8C9-E09C-0049-8AF7-FC78C7F9B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BDDE4-09B4-5545-A78F-825BCA2D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11/6/20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CD41A-F377-A342-BE46-FDF96D05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11F46-9F5A-7D45-8293-4EE924E5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38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7D29-3B8C-0F41-9347-87BB889C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EA42D-27BC-C64A-85A6-AEDFAD5B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11/6/20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A69DF-09BE-214F-B133-77AF20E4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21579-77DB-9148-8075-AA197566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573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9A961-B90F-BE49-8E20-CECDD1BA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11/6/20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3063D-19EE-B74E-BA07-CB64F154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4B23B-B064-ED40-BAE2-BB0B5CC9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9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66E8-3FA4-184A-B3DD-0832C9C0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6E9E1-DCFC-F84A-B4C6-42559F82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8E3B0-068F-5245-9573-D78EE0387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27D6E-8B5F-AB49-B510-8FD91358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11/6/20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6E1C7-9AB6-1246-80A0-54A934B0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D59A8-B115-C347-9364-AF04D1EC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12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4721-E1CA-9245-B53D-8CA2DA32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AFF70-7648-164C-8DB5-BB6A0188F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C6EC0-7697-A442-889D-5D43EDCC8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CC123-63DD-0940-94B6-31DE75A0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11/6/20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9CEF-1DAA-124F-9CE7-155E203D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A8B45-5B66-DB4C-9EB2-643F77F1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31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BAFE1-2550-C342-AF51-73A3ED49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6DFD5-FBEF-5A4D-B460-05F476C92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E1D23-B6B3-CD42-8720-1356F4538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466F6-67FD-9240-BEB7-11D8E5AFA3C4}" type="datetimeFigureOut">
              <a:rPr lang="en-AU" smtClean="0"/>
              <a:t>11/6/20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F358C-DCAC-1140-BF35-A61080331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EE8FB-F0D7-0745-BF70-ABBCE474A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277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artint.info/AIPyth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8286-D844-5A40-BD7B-753590B7A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COMP9414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B7293-3BB6-0345-A280-F5D87781DC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3269549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Arad → Bucharest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6D7CD26-5201-8445-833F-9376501C9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80" y="1457353"/>
            <a:ext cx="10828858" cy="524906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A1E9073-8603-A84D-A05B-9979854BD80D}"/>
              </a:ext>
            </a:extLst>
          </p:cNvPr>
          <p:cNvSpPr/>
          <p:nvPr/>
        </p:nvSpPr>
        <p:spPr>
          <a:xfrm>
            <a:off x="645109" y="2810976"/>
            <a:ext cx="916563" cy="36834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Arad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BD8DE4-3A35-F74C-B9D4-36C6F434B297}"/>
              </a:ext>
            </a:extLst>
          </p:cNvPr>
          <p:cNvSpPr/>
          <p:nvPr/>
        </p:nvSpPr>
        <p:spPr>
          <a:xfrm>
            <a:off x="5763803" y="5490819"/>
            <a:ext cx="1181527" cy="36834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Bucharest</a:t>
            </a:r>
          </a:p>
        </p:txBody>
      </p:sp>
    </p:spTree>
    <p:extLst>
      <p:ext uri="{BB962C8B-B14F-4D97-AF65-F5344CB8AC3E}">
        <p14:creationId xmlns:p14="http://schemas.microsoft.com/office/powerpoint/2010/main" val="1256319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Depth-first 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44FAB3-D311-E84C-AC69-D6C3CE44A844}"/>
              </a:ext>
            </a:extLst>
          </p:cNvPr>
          <p:cNvSpPr/>
          <p:nvPr/>
        </p:nvSpPr>
        <p:spPr>
          <a:xfrm>
            <a:off x="8351888" y="1681040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Time Complexity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7FB62A-B537-5B48-9DEF-BA7FF937F134}"/>
              </a:ext>
            </a:extLst>
          </p:cNvPr>
          <p:cNvSpPr/>
          <p:nvPr/>
        </p:nvSpPr>
        <p:spPr>
          <a:xfrm>
            <a:off x="8351888" y="2049388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Space Complexity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D0CA6-EB55-7D47-9D39-8E50DE7A8EE1}"/>
              </a:ext>
            </a:extLst>
          </p:cNvPr>
          <p:cNvSpPr/>
          <p:nvPr/>
        </p:nvSpPr>
        <p:spPr>
          <a:xfrm>
            <a:off x="10447816" y="1681040"/>
            <a:ext cx="1171254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O(</a:t>
            </a:r>
            <a:r>
              <a:rPr lang="en-AU" dirty="0" err="1">
                <a:solidFill>
                  <a:schemeClr val="tx1"/>
                </a:solidFill>
              </a:rPr>
              <a:t>bm</a:t>
            </a:r>
            <a:r>
              <a:rPr lang="en-AU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E57A7E-A860-C445-9AA0-5618A30A5AB2}"/>
              </a:ext>
            </a:extLst>
          </p:cNvPr>
          <p:cNvSpPr/>
          <p:nvPr/>
        </p:nvSpPr>
        <p:spPr>
          <a:xfrm>
            <a:off x="10447816" y="2049388"/>
            <a:ext cx="1171254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O(</a:t>
            </a:r>
            <a:r>
              <a:rPr lang="en-AU" dirty="0" err="1">
                <a:solidFill>
                  <a:schemeClr val="tx1"/>
                </a:solidFill>
              </a:rPr>
              <a:t>b</a:t>
            </a:r>
            <a:r>
              <a:rPr lang="en-AU" baseline="30000" dirty="0" err="1">
                <a:solidFill>
                  <a:schemeClr val="tx1"/>
                </a:solidFill>
              </a:rPr>
              <a:t>m</a:t>
            </a:r>
            <a:r>
              <a:rPr lang="en-AU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CE1117-FC8B-DA4C-A1BA-0B5D91D6A910}"/>
              </a:ext>
            </a:extLst>
          </p:cNvPr>
          <p:cNvSpPr/>
          <p:nvPr/>
        </p:nvSpPr>
        <p:spPr>
          <a:xfrm>
            <a:off x="7303923" y="3855456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580DE-5468-9B42-9D8F-503CA02B909C}"/>
              </a:ext>
            </a:extLst>
          </p:cNvPr>
          <p:cNvSpPr/>
          <p:nvPr/>
        </p:nvSpPr>
        <p:spPr>
          <a:xfrm>
            <a:off x="7303923" y="4215456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Visited list (Generation)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D7B7AC-792C-8C4D-A95E-D916916527F6}"/>
              </a:ext>
            </a:extLst>
          </p:cNvPr>
          <p:cNvSpPr/>
          <p:nvPr/>
        </p:nvSpPr>
        <p:spPr>
          <a:xfrm>
            <a:off x="10345071" y="3855456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E82EB8-18CC-0B4D-8E95-D6A4ECEEA1E7}"/>
              </a:ext>
            </a:extLst>
          </p:cNvPr>
          <p:cNvSpPr/>
          <p:nvPr/>
        </p:nvSpPr>
        <p:spPr>
          <a:xfrm>
            <a:off x="10345072" y="4215456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6A8F91-AA9A-1448-B5CA-E69CCE47859D}"/>
              </a:ext>
            </a:extLst>
          </p:cNvPr>
          <p:cNvSpPr/>
          <p:nvPr/>
        </p:nvSpPr>
        <p:spPr>
          <a:xfrm>
            <a:off x="7305541" y="3484656"/>
            <a:ext cx="3041147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3BB151-1F88-5943-8DEE-7A0B222D4638}"/>
              </a:ext>
            </a:extLst>
          </p:cNvPr>
          <p:cNvSpPr/>
          <p:nvPr/>
        </p:nvSpPr>
        <p:spPr>
          <a:xfrm>
            <a:off x="10345071" y="3484656"/>
            <a:ext cx="127399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Datatype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1B51A0-AF23-184B-877C-F1B6EE2BF35E}"/>
              </a:ext>
            </a:extLst>
          </p:cNvPr>
          <p:cNvSpPr/>
          <p:nvPr/>
        </p:nvSpPr>
        <p:spPr>
          <a:xfrm>
            <a:off x="3244615" y="1525460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3FC777-BCAC-764A-BD58-F8760171D476}"/>
              </a:ext>
            </a:extLst>
          </p:cNvPr>
          <p:cNvSpPr/>
          <p:nvPr/>
        </p:nvSpPr>
        <p:spPr>
          <a:xfrm>
            <a:off x="1744184" y="2809672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2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2730B7-A271-1E4E-8A4B-996E6478DB96}"/>
              </a:ext>
            </a:extLst>
          </p:cNvPr>
          <p:cNvSpPr/>
          <p:nvPr/>
        </p:nvSpPr>
        <p:spPr>
          <a:xfrm>
            <a:off x="3244614" y="2837155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3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B7DD825-02A8-5643-A9E3-2DF2C5C97844}"/>
              </a:ext>
            </a:extLst>
          </p:cNvPr>
          <p:cNvSpPr/>
          <p:nvPr/>
        </p:nvSpPr>
        <p:spPr>
          <a:xfrm>
            <a:off x="4746737" y="2837154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4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4D1E66-7952-F448-AFD8-D4924309E94C}"/>
              </a:ext>
            </a:extLst>
          </p:cNvPr>
          <p:cNvSpPr/>
          <p:nvPr/>
        </p:nvSpPr>
        <p:spPr>
          <a:xfrm>
            <a:off x="1744184" y="4169250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5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3237987-C3E9-F842-BA80-BC443FEAFE5A}"/>
              </a:ext>
            </a:extLst>
          </p:cNvPr>
          <p:cNvSpPr/>
          <p:nvPr/>
        </p:nvSpPr>
        <p:spPr>
          <a:xfrm>
            <a:off x="2723057" y="4169246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6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4808D0-C322-1645-9427-CCC0512BA785}"/>
              </a:ext>
            </a:extLst>
          </p:cNvPr>
          <p:cNvSpPr/>
          <p:nvPr/>
        </p:nvSpPr>
        <p:spPr>
          <a:xfrm>
            <a:off x="3798265" y="4169248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7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61BCBEF-4892-7F45-B1B7-1024B812F8EC}"/>
              </a:ext>
            </a:extLst>
          </p:cNvPr>
          <p:cNvSpPr/>
          <p:nvPr/>
        </p:nvSpPr>
        <p:spPr>
          <a:xfrm>
            <a:off x="4746727" y="4169248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8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0B6519-83DD-4B44-BA40-CC83A4231824}"/>
              </a:ext>
            </a:extLst>
          </p:cNvPr>
          <p:cNvCxnSpPr>
            <a:stCxn id="21" idx="4"/>
            <a:endCxn id="26" idx="0"/>
          </p:cNvCxnSpPr>
          <p:nvPr/>
        </p:nvCxnSpPr>
        <p:spPr>
          <a:xfrm flipH="1">
            <a:off x="3623756" y="2283743"/>
            <a:ext cx="1" cy="55341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9EB8D6-9CA3-A940-9509-F6FFDED9AC5B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>
          <a:xfrm flipH="1">
            <a:off x="2123326" y="2283743"/>
            <a:ext cx="1500431" cy="52592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529CC5-323A-6A43-B182-6DB5BB684F67}"/>
              </a:ext>
            </a:extLst>
          </p:cNvPr>
          <p:cNvCxnSpPr>
            <a:cxnSpLocks/>
            <a:stCxn id="21" idx="4"/>
            <a:endCxn id="27" idx="0"/>
          </p:cNvCxnSpPr>
          <p:nvPr/>
        </p:nvCxnSpPr>
        <p:spPr>
          <a:xfrm>
            <a:off x="3623757" y="2283743"/>
            <a:ext cx="1502122" cy="55341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81BF9C-2DC1-D94E-A179-0C75B52B2C62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23326" y="3567955"/>
            <a:ext cx="0" cy="60129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0C0130-5E6E-2748-A7AA-87E1989A9CBC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 flipH="1">
            <a:off x="3102199" y="3595438"/>
            <a:ext cx="521557" cy="5738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6604608-73EF-384D-BFDD-42510903EE46}"/>
              </a:ext>
            </a:extLst>
          </p:cNvPr>
          <p:cNvCxnSpPr>
            <a:cxnSpLocks/>
            <a:stCxn id="26" idx="4"/>
            <a:endCxn id="30" idx="0"/>
          </p:cNvCxnSpPr>
          <p:nvPr/>
        </p:nvCxnSpPr>
        <p:spPr>
          <a:xfrm>
            <a:off x="3623756" y="3595438"/>
            <a:ext cx="553651" cy="57381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3F1B3C-D679-8647-85CF-5382A11F1725}"/>
              </a:ext>
            </a:extLst>
          </p:cNvPr>
          <p:cNvCxnSpPr>
            <a:cxnSpLocks/>
            <a:stCxn id="27" idx="4"/>
            <a:endCxn id="31" idx="0"/>
          </p:cNvCxnSpPr>
          <p:nvPr/>
        </p:nvCxnSpPr>
        <p:spPr>
          <a:xfrm flipH="1">
            <a:off x="5125869" y="3595437"/>
            <a:ext cx="10" cy="57381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6F4F61B-9E7E-F24F-8A88-BEED20BD0134}"/>
              </a:ext>
            </a:extLst>
          </p:cNvPr>
          <p:cNvSpPr/>
          <p:nvPr/>
        </p:nvSpPr>
        <p:spPr>
          <a:xfrm>
            <a:off x="86478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12EA48D-203D-4F4B-9A65-6D6095DEA8D7}"/>
              </a:ext>
            </a:extLst>
          </p:cNvPr>
          <p:cNvSpPr/>
          <p:nvPr/>
        </p:nvSpPr>
        <p:spPr>
          <a:xfrm>
            <a:off x="176276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977B4FF-DE36-6C48-8FE9-7678F3691A74}"/>
              </a:ext>
            </a:extLst>
          </p:cNvPr>
          <p:cNvSpPr/>
          <p:nvPr/>
        </p:nvSpPr>
        <p:spPr>
          <a:xfrm>
            <a:off x="266074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C473382-D629-614D-A44E-F6CF0B9369A9}"/>
              </a:ext>
            </a:extLst>
          </p:cNvPr>
          <p:cNvSpPr/>
          <p:nvPr/>
        </p:nvSpPr>
        <p:spPr>
          <a:xfrm>
            <a:off x="355872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951F509-8A78-524C-A8BD-D022D4E72F23}"/>
              </a:ext>
            </a:extLst>
          </p:cNvPr>
          <p:cNvSpPr/>
          <p:nvPr/>
        </p:nvSpPr>
        <p:spPr>
          <a:xfrm>
            <a:off x="443522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2CB7C6E-4546-AF40-9F49-4048FBC124C3}"/>
              </a:ext>
            </a:extLst>
          </p:cNvPr>
          <p:cNvSpPr/>
          <p:nvPr/>
        </p:nvSpPr>
        <p:spPr>
          <a:xfrm>
            <a:off x="533320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778F0AD-F0C6-1542-96A0-1705265416A8}"/>
              </a:ext>
            </a:extLst>
          </p:cNvPr>
          <p:cNvSpPr/>
          <p:nvPr/>
        </p:nvSpPr>
        <p:spPr>
          <a:xfrm>
            <a:off x="623118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2EB9D18-FA76-874D-A293-E6AC022FB094}"/>
              </a:ext>
            </a:extLst>
          </p:cNvPr>
          <p:cNvSpPr/>
          <p:nvPr/>
        </p:nvSpPr>
        <p:spPr>
          <a:xfrm>
            <a:off x="864783" y="5297432"/>
            <a:ext cx="10754283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6EC2E1F-4C94-8D43-A5DD-AE3A14E96064}"/>
              </a:ext>
            </a:extLst>
          </p:cNvPr>
          <p:cNvSpPr/>
          <p:nvPr/>
        </p:nvSpPr>
        <p:spPr>
          <a:xfrm>
            <a:off x="8351885" y="2586248"/>
            <a:ext cx="3267182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Not Complete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100A53E-7276-9C4F-8861-29ED78F206DB}"/>
              </a:ext>
            </a:extLst>
          </p:cNvPr>
          <p:cNvSpPr/>
          <p:nvPr/>
        </p:nvSpPr>
        <p:spPr>
          <a:xfrm>
            <a:off x="8351885" y="2950422"/>
            <a:ext cx="3267182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Not Optimal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F143EF-4005-A84A-A08C-716D9A72A106}"/>
              </a:ext>
            </a:extLst>
          </p:cNvPr>
          <p:cNvSpPr/>
          <p:nvPr/>
        </p:nvSpPr>
        <p:spPr>
          <a:xfrm>
            <a:off x="712916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311155-4408-F84F-B959-0358D78F76F9}"/>
              </a:ext>
            </a:extLst>
          </p:cNvPr>
          <p:cNvSpPr/>
          <p:nvPr/>
        </p:nvSpPr>
        <p:spPr>
          <a:xfrm>
            <a:off x="802714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6ED26D5-E02F-9D47-88ED-CB4DA5619296}"/>
              </a:ext>
            </a:extLst>
          </p:cNvPr>
          <p:cNvSpPr/>
          <p:nvPr/>
        </p:nvSpPr>
        <p:spPr>
          <a:xfrm>
            <a:off x="892512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EFD8C4A-016B-9248-956B-94BAA8185865}"/>
              </a:ext>
            </a:extLst>
          </p:cNvPr>
          <p:cNvSpPr/>
          <p:nvPr/>
        </p:nvSpPr>
        <p:spPr>
          <a:xfrm>
            <a:off x="982310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DE109AC-4187-5A4F-914C-BFDB6F32E128}"/>
              </a:ext>
            </a:extLst>
          </p:cNvPr>
          <p:cNvSpPr/>
          <p:nvPr/>
        </p:nvSpPr>
        <p:spPr>
          <a:xfrm>
            <a:off x="1072108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F7A9EE-4466-BD4F-9842-64AFB8932FC4}"/>
              </a:ext>
            </a:extLst>
          </p:cNvPr>
          <p:cNvSpPr/>
          <p:nvPr/>
        </p:nvSpPr>
        <p:spPr>
          <a:xfrm>
            <a:off x="7303920" y="4575274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Connections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26D06E6-DCBC-2443-BB9F-A9504C483D2B}"/>
              </a:ext>
            </a:extLst>
          </p:cNvPr>
          <p:cNvSpPr/>
          <p:nvPr/>
        </p:nvSpPr>
        <p:spPr>
          <a:xfrm>
            <a:off x="10345069" y="4575274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708028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Depth-first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81B08E-9591-9944-9F35-ABC1E5083602}"/>
              </a:ext>
            </a:extLst>
          </p:cNvPr>
          <p:cNvSpPr/>
          <p:nvPr/>
        </p:nvSpPr>
        <p:spPr>
          <a:xfrm>
            <a:off x="718859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F79CD-D4AF-5848-9274-BBDFEA6D8F9B}"/>
              </a:ext>
            </a:extLst>
          </p:cNvPr>
          <p:cNvSpPr/>
          <p:nvPr/>
        </p:nvSpPr>
        <p:spPr>
          <a:xfrm>
            <a:off x="1217447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E334A8-371B-3C47-8BD0-33CCD2C9B00B}"/>
              </a:ext>
            </a:extLst>
          </p:cNvPr>
          <p:cNvSpPr/>
          <p:nvPr/>
        </p:nvSpPr>
        <p:spPr>
          <a:xfrm>
            <a:off x="1716035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E706BF-3523-9646-9077-45C7ADCB3A34}"/>
              </a:ext>
            </a:extLst>
          </p:cNvPr>
          <p:cNvSpPr/>
          <p:nvPr/>
        </p:nvSpPr>
        <p:spPr>
          <a:xfrm>
            <a:off x="2214623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29ADE1-B227-7047-925B-4815C897F01F}"/>
              </a:ext>
            </a:extLst>
          </p:cNvPr>
          <p:cNvSpPr/>
          <p:nvPr/>
        </p:nvSpPr>
        <p:spPr>
          <a:xfrm>
            <a:off x="2701287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A116B4-FCBC-964F-9E7E-D86B172CAD74}"/>
              </a:ext>
            </a:extLst>
          </p:cNvPr>
          <p:cNvSpPr/>
          <p:nvPr/>
        </p:nvSpPr>
        <p:spPr>
          <a:xfrm>
            <a:off x="3199875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CDBF5B-6BBD-2D4B-8771-C1F55D668610}"/>
              </a:ext>
            </a:extLst>
          </p:cNvPr>
          <p:cNvSpPr/>
          <p:nvPr/>
        </p:nvSpPr>
        <p:spPr>
          <a:xfrm>
            <a:off x="3698463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437226-6807-FB48-9B87-26FAAA1704F7}"/>
              </a:ext>
            </a:extLst>
          </p:cNvPr>
          <p:cNvSpPr/>
          <p:nvPr/>
        </p:nvSpPr>
        <p:spPr>
          <a:xfrm>
            <a:off x="4197051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1FEE62-F193-2247-A043-4D0200BD50C8}"/>
              </a:ext>
            </a:extLst>
          </p:cNvPr>
          <p:cNvSpPr/>
          <p:nvPr/>
        </p:nvSpPr>
        <p:spPr>
          <a:xfrm>
            <a:off x="4695639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696BC5-0D71-8843-B435-58061430BE06}"/>
              </a:ext>
            </a:extLst>
          </p:cNvPr>
          <p:cNvSpPr/>
          <p:nvPr/>
        </p:nvSpPr>
        <p:spPr>
          <a:xfrm>
            <a:off x="5194227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E85CDA-581F-7945-83DC-94146E62827B}"/>
              </a:ext>
            </a:extLst>
          </p:cNvPr>
          <p:cNvSpPr/>
          <p:nvPr/>
        </p:nvSpPr>
        <p:spPr>
          <a:xfrm>
            <a:off x="5692815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EE3452-E3F1-E64D-A827-AA6A729BD8EB}"/>
              </a:ext>
            </a:extLst>
          </p:cNvPr>
          <p:cNvSpPr/>
          <p:nvPr/>
        </p:nvSpPr>
        <p:spPr>
          <a:xfrm>
            <a:off x="6191403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FE166BB-70EB-0A47-9596-E393C48747C1}"/>
              </a:ext>
            </a:extLst>
          </p:cNvPr>
          <p:cNvSpPr/>
          <p:nvPr/>
        </p:nvSpPr>
        <p:spPr>
          <a:xfrm>
            <a:off x="6688180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6443DBE-7E26-0A49-BBD6-4F815D24F3AE}"/>
              </a:ext>
            </a:extLst>
          </p:cNvPr>
          <p:cNvSpPr/>
          <p:nvPr/>
        </p:nvSpPr>
        <p:spPr>
          <a:xfrm>
            <a:off x="7186768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3D92C0A-0FCD-C94B-A3D3-F05E9058907C}"/>
              </a:ext>
            </a:extLst>
          </p:cNvPr>
          <p:cNvSpPr/>
          <p:nvPr/>
        </p:nvSpPr>
        <p:spPr>
          <a:xfrm>
            <a:off x="7685356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B85AF80-92C5-CD40-95E7-046D112C8B32}"/>
              </a:ext>
            </a:extLst>
          </p:cNvPr>
          <p:cNvSpPr/>
          <p:nvPr/>
        </p:nvSpPr>
        <p:spPr>
          <a:xfrm>
            <a:off x="8183944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C9E4245-99BC-1E4B-A4B2-94A0BD5FD41D}"/>
              </a:ext>
            </a:extLst>
          </p:cNvPr>
          <p:cNvSpPr/>
          <p:nvPr/>
        </p:nvSpPr>
        <p:spPr>
          <a:xfrm>
            <a:off x="8670608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F7AB00D-7075-9F4B-9435-AEAE490D6CFA}"/>
              </a:ext>
            </a:extLst>
          </p:cNvPr>
          <p:cNvSpPr/>
          <p:nvPr/>
        </p:nvSpPr>
        <p:spPr>
          <a:xfrm>
            <a:off x="9169196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BD066AF-4C7B-3F4E-AC2F-7BE465387C75}"/>
              </a:ext>
            </a:extLst>
          </p:cNvPr>
          <p:cNvSpPr/>
          <p:nvPr/>
        </p:nvSpPr>
        <p:spPr>
          <a:xfrm>
            <a:off x="9667784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2F2099-9522-E348-A48C-2DADD04183CA}"/>
              </a:ext>
            </a:extLst>
          </p:cNvPr>
          <p:cNvSpPr/>
          <p:nvPr/>
        </p:nvSpPr>
        <p:spPr>
          <a:xfrm>
            <a:off x="10166372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46D5E7F-B54B-9643-9440-DA57FBF398B2}"/>
              </a:ext>
            </a:extLst>
          </p:cNvPr>
          <p:cNvSpPr/>
          <p:nvPr/>
        </p:nvSpPr>
        <p:spPr>
          <a:xfrm>
            <a:off x="10664960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87FC94D-F8CD-034B-9B03-2F8501B1C0B1}"/>
              </a:ext>
            </a:extLst>
          </p:cNvPr>
          <p:cNvSpPr/>
          <p:nvPr/>
        </p:nvSpPr>
        <p:spPr>
          <a:xfrm>
            <a:off x="11163548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C12DD0-9D52-944A-BEDF-50EA892EEBEB}"/>
              </a:ext>
            </a:extLst>
          </p:cNvPr>
          <p:cNvSpPr/>
          <p:nvPr/>
        </p:nvSpPr>
        <p:spPr>
          <a:xfrm>
            <a:off x="718858" y="5606955"/>
            <a:ext cx="10945089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7C83CF2-E38C-A74F-9BE8-58127F841A73}"/>
              </a:ext>
            </a:extLst>
          </p:cNvPr>
          <p:cNvSpPr/>
          <p:nvPr/>
        </p:nvSpPr>
        <p:spPr>
          <a:xfrm>
            <a:off x="6897493" y="1802567"/>
            <a:ext cx="4738102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Alphabetical order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2DB87CA-7655-8D4F-AD53-12ED53F9CFA5}"/>
              </a:ext>
            </a:extLst>
          </p:cNvPr>
          <p:cNvSpPr/>
          <p:nvPr/>
        </p:nvSpPr>
        <p:spPr>
          <a:xfrm>
            <a:off x="2589914" y="1789828"/>
            <a:ext cx="3989070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Connections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ED8AA1E-48AA-0C46-8F8B-665E54B4353E}"/>
              </a:ext>
            </a:extLst>
          </p:cNvPr>
          <p:cNvSpPr/>
          <p:nvPr/>
        </p:nvSpPr>
        <p:spPr>
          <a:xfrm>
            <a:off x="2591632" y="2157154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/:A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5FDFC298-458B-8A47-84D2-CB501933A296}"/>
              </a:ext>
            </a:extLst>
          </p:cNvPr>
          <p:cNvSpPr/>
          <p:nvPr/>
        </p:nvSpPr>
        <p:spPr>
          <a:xfrm>
            <a:off x="3591081" y="2157154"/>
            <a:ext cx="99502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A:Z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57ACDB8-BB39-E144-B97F-AC7ED550E4F5}"/>
              </a:ext>
            </a:extLst>
          </p:cNvPr>
          <p:cNvSpPr/>
          <p:nvPr/>
        </p:nvSpPr>
        <p:spPr>
          <a:xfrm>
            <a:off x="4578306" y="2157154"/>
            <a:ext cx="995018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A:T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B2C63137-B8D3-AB41-B697-949486BB7886}"/>
              </a:ext>
            </a:extLst>
          </p:cNvPr>
          <p:cNvSpPr/>
          <p:nvPr/>
        </p:nvSpPr>
        <p:spPr>
          <a:xfrm>
            <a:off x="5577478" y="2157154"/>
            <a:ext cx="100135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A:S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05BFFBE-53D1-1942-B5BF-ACC3EA80C183}"/>
              </a:ext>
            </a:extLst>
          </p:cNvPr>
          <p:cNvSpPr/>
          <p:nvPr/>
        </p:nvSpPr>
        <p:spPr>
          <a:xfrm>
            <a:off x="2590097" y="2655717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S:R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948A123-355A-9F43-8499-1D254991BCE5}"/>
              </a:ext>
            </a:extLst>
          </p:cNvPr>
          <p:cNvSpPr/>
          <p:nvPr/>
        </p:nvSpPr>
        <p:spPr>
          <a:xfrm>
            <a:off x="3592431" y="2655717"/>
            <a:ext cx="99502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S:O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EF47101C-E31C-1E4C-AF41-275051F6DF32}"/>
              </a:ext>
            </a:extLst>
          </p:cNvPr>
          <p:cNvSpPr/>
          <p:nvPr/>
        </p:nvSpPr>
        <p:spPr>
          <a:xfrm>
            <a:off x="4578832" y="2655717"/>
            <a:ext cx="1010747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S:F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96D9135-7680-7844-9055-FE184E662673}"/>
              </a:ext>
            </a:extLst>
          </p:cNvPr>
          <p:cNvSpPr/>
          <p:nvPr/>
        </p:nvSpPr>
        <p:spPr>
          <a:xfrm>
            <a:off x="5575665" y="2655717"/>
            <a:ext cx="100134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F:B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F290C74-2A84-CA42-907E-BA9F4B500A50}"/>
              </a:ext>
            </a:extLst>
          </p:cNvPr>
          <p:cNvSpPr/>
          <p:nvPr/>
        </p:nvSpPr>
        <p:spPr>
          <a:xfrm>
            <a:off x="2589914" y="3154281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BC9CA4-D414-A245-94E2-782E570B72CD}"/>
              </a:ext>
            </a:extLst>
          </p:cNvPr>
          <p:cNvSpPr/>
          <p:nvPr/>
        </p:nvSpPr>
        <p:spPr>
          <a:xfrm>
            <a:off x="3592249" y="3154281"/>
            <a:ext cx="99501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93EEE722-AA80-0B43-BB79-B94754061DDD}"/>
              </a:ext>
            </a:extLst>
          </p:cNvPr>
          <p:cNvSpPr/>
          <p:nvPr/>
        </p:nvSpPr>
        <p:spPr>
          <a:xfrm>
            <a:off x="4578649" y="3154281"/>
            <a:ext cx="1010747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BA7C1BC5-B6BE-5348-A3E3-DB3D35CFC4B6}"/>
              </a:ext>
            </a:extLst>
          </p:cNvPr>
          <p:cNvSpPr/>
          <p:nvPr/>
        </p:nvSpPr>
        <p:spPr>
          <a:xfrm>
            <a:off x="5575481" y="3154281"/>
            <a:ext cx="100135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5C91CEC-09BD-3744-A12C-C42E5A4A99B7}"/>
              </a:ext>
            </a:extLst>
          </p:cNvPr>
          <p:cNvSpPr/>
          <p:nvPr/>
        </p:nvSpPr>
        <p:spPr>
          <a:xfrm>
            <a:off x="720000" y="1789317"/>
            <a:ext cx="149413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Visited list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825A091-9CA6-9C44-81A1-8CC6B1D61342}"/>
              </a:ext>
            </a:extLst>
          </p:cNvPr>
          <p:cNvSpPr/>
          <p:nvPr/>
        </p:nvSpPr>
        <p:spPr>
          <a:xfrm>
            <a:off x="720000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4EBF7F8-34D0-1545-B554-AF39DACF654D}"/>
              </a:ext>
            </a:extLst>
          </p:cNvPr>
          <p:cNvSpPr/>
          <p:nvPr/>
        </p:nvSpPr>
        <p:spPr>
          <a:xfrm>
            <a:off x="1217447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2348B10-C4D9-6F43-80C0-F4AC8C81D870}"/>
              </a:ext>
            </a:extLst>
          </p:cNvPr>
          <p:cNvSpPr/>
          <p:nvPr/>
        </p:nvSpPr>
        <p:spPr>
          <a:xfrm>
            <a:off x="1715387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43D0983-6DBB-2244-A49F-24ADF756677E}"/>
              </a:ext>
            </a:extLst>
          </p:cNvPr>
          <p:cNvSpPr/>
          <p:nvPr/>
        </p:nvSpPr>
        <p:spPr>
          <a:xfrm>
            <a:off x="720000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4D090633-C177-4546-A5FB-8FD84DD7E630}"/>
              </a:ext>
            </a:extLst>
          </p:cNvPr>
          <p:cNvSpPr/>
          <p:nvPr/>
        </p:nvSpPr>
        <p:spPr>
          <a:xfrm>
            <a:off x="1217447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2F71936-9E94-6C42-B42E-14741DD2DF43}"/>
              </a:ext>
            </a:extLst>
          </p:cNvPr>
          <p:cNvSpPr/>
          <p:nvPr/>
        </p:nvSpPr>
        <p:spPr>
          <a:xfrm>
            <a:off x="1715387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884462F5-B9E3-0847-8A53-96917EC9D720}"/>
              </a:ext>
            </a:extLst>
          </p:cNvPr>
          <p:cNvSpPr/>
          <p:nvPr/>
        </p:nvSpPr>
        <p:spPr>
          <a:xfrm>
            <a:off x="720000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10A67F81-964A-4E40-AEA9-8FE424DAAB81}"/>
              </a:ext>
            </a:extLst>
          </p:cNvPr>
          <p:cNvSpPr/>
          <p:nvPr/>
        </p:nvSpPr>
        <p:spPr>
          <a:xfrm>
            <a:off x="1217447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89D120D4-47CF-4343-AFC6-94E0ED64E680}"/>
              </a:ext>
            </a:extLst>
          </p:cNvPr>
          <p:cNvSpPr/>
          <p:nvPr/>
        </p:nvSpPr>
        <p:spPr>
          <a:xfrm>
            <a:off x="1715387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3E79589F-4895-8B45-8CF6-EF713D947A3B}"/>
              </a:ext>
            </a:extLst>
          </p:cNvPr>
          <p:cNvSpPr/>
          <p:nvPr/>
        </p:nvSpPr>
        <p:spPr>
          <a:xfrm>
            <a:off x="720000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93612D36-E2DD-2A4B-9891-6BD4FDAC08A6}"/>
              </a:ext>
            </a:extLst>
          </p:cNvPr>
          <p:cNvSpPr/>
          <p:nvPr/>
        </p:nvSpPr>
        <p:spPr>
          <a:xfrm>
            <a:off x="1217447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88AFA9-B087-5B4A-ADCD-BAB761F4B46D}"/>
              </a:ext>
            </a:extLst>
          </p:cNvPr>
          <p:cNvSpPr/>
          <p:nvPr/>
        </p:nvSpPr>
        <p:spPr>
          <a:xfrm>
            <a:off x="1715387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3ADF62E8-7DBC-2A44-B55E-DB29F0A0DA04}"/>
              </a:ext>
            </a:extLst>
          </p:cNvPr>
          <p:cNvSpPr/>
          <p:nvPr/>
        </p:nvSpPr>
        <p:spPr>
          <a:xfrm>
            <a:off x="6897493" y="2170915"/>
            <a:ext cx="4738102" cy="29366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3276279-66FC-024F-86C0-C6EFDDABBB6B}"/>
              </a:ext>
            </a:extLst>
          </p:cNvPr>
          <p:cNvSpPr/>
          <p:nvPr/>
        </p:nvSpPr>
        <p:spPr>
          <a:xfrm>
            <a:off x="7186769" y="2989255"/>
            <a:ext cx="132478" cy="1324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B0C6D330-2003-9744-BE94-7CFAE959D59F}"/>
              </a:ext>
            </a:extLst>
          </p:cNvPr>
          <p:cNvSpPr/>
          <p:nvPr/>
        </p:nvSpPr>
        <p:spPr>
          <a:xfrm>
            <a:off x="9917983" y="4412734"/>
            <a:ext cx="132478" cy="1324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A39FC30-39EC-AD43-BAC0-337735B11D8F}"/>
              </a:ext>
            </a:extLst>
          </p:cNvPr>
          <p:cNvSpPr/>
          <p:nvPr/>
        </p:nvSpPr>
        <p:spPr>
          <a:xfrm>
            <a:off x="2701104" y="4201261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ASFB</a:t>
            </a:r>
          </a:p>
        </p:txBody>
      </p:sp>
    </p:spTree>
    <p:extLst>
      <p:ext uri="{BB962C8B-B14F-4D97-AF65-F5344CB8AC3E}">
        <p14:creationId xmlns:p14="http://schemas.microsoft.com/office/powerpoint/2010/main" val="844033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Iterative-Deepening 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CE1117-FC8B-DA4C-A1BA-0B5D91D6A910}"/>
              </a:ext>
            </a:extLst>
          </p:cNvPr>
          <p:cNvSpPr/>
          <p:nvPr/>
        </p:nvSpPr>
        <p:spPr>
          <a:xfrm>
            <a:off x="7303923" y="3855456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580DE-5468-9B42-9D8F-503CA02B909C}"/>
              </a:ext>
            </a:extLst>
          </p:cNvPr>
          <p:cNvSpPr/>
          <p:nvPr/>
        </p:nvSpPr>
        <p:spPr>
          <a:xfrm>
            <a:off x="7303923" y="4215456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Visited list (Generation)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D7B7AC-792C-8C4D-A95E-D916916527F6}"/>
              </a:ext>
            </a:extLst>
          </p:cNvPr>
          <p:cNvSpPr/>
          <p:nvPr/>
        </p:nvSpPr>
        <p:spPr>
          <a:xfrm>
            <a:off x="10345071" y="3855456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E82EB8-18CC-0B4D-8E95-D6A4ECEEA1E7}"/>
              </a:ext>
            </a:extLst>
          </p:cNvPr>
          <p:cNvSpPr/>
          <p:nvPr/>
        </p:nvSpPr>
        <p:spPr>
          <a:xfrm>
            <a:off x="10345072" y="4215456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6A8F91-AA9A-1448-B5CA-E69CCE47859D}"/>
              </a:ext>
            </a:extLst>
          </p:cNvPr>
          <p:cNvSpPr/>
          <p:nvPr/>
        </p:nvSpPr>
        <p:spPr>
          <a:xfrm>
            <a:off x="7305541" y="3484656"/>
            <a:ext cx="3041147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3BB151-1F88-5943-8DEE-7A0B222D4638}"/>
              </a:ext>
            </a:extLst>
          </p:cNvPr>
          <p:cNvSpPr/>
          <p:nvPr/>
        </p:nvSpPr>
        <p:spPr>
          <a:xfrm>
            <a:off x="10345071" y="3484656"/>
            <a:ext cx="127399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Datatype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1B51A0-AF23-184B-877C-F1B6EE2BF35E}"/>
              </a:ext>
            </a:extLst>
          </p:cNvPr>
          <p:cNvSpPr/>
          <p:nvPr/>
        </p:nvSpPr>
        <p:spPr>
          <a:xfrm>
            <a:off x="3244615" y="1525460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3FC777-BCAC-764A-BD58-F8760171D476}"/>
              </a:ext>
            </a:extLst>
          </p:cNvPr>
          <p:cNvSpPr/>
          <p:nvPr/>
        </p:nvSpPr>
        <p:spPr>
          <a:xfrm>
            <a:off x="1744184" y="2809672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2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2730B7-A271-1E4E-8A4B-996E6478DB96}"/>
              </a:ext>
            </a:extLst>
          </p:cNvPr>
          <p:cNvSpPr/>
          <p:nvPr/>
        </p:nvSpPr>
        <p:spPr>
          <a:xfrm>
            <a:off x="3244614" y="2837155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3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B7DD825-02A8-5643-A9E3-2DF2C5C97844}"/>
              </a:ext>
            </a:extLst>
          </p:cNvPr>
          <p:cNvSpPr/>
          <p:nvPr/>
        </p:nvSpPr>
        <p:spPr>
          <a:xfrm>
            <a:off x="4746737" y="2837154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4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4D1E66-7952-F448-AFD8-D4924309E94C}"/>
              </a:ext>
            </a:extLst>
          </p:cNvPr>
          <p:cNvSpPr/>
          <p:nvPr/>
        </p:nvSpPr>
        <p:spPr>
          <a:xfrm>
            <a:off x="1744184" y="4169250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5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3237987-C3E9-F842-BA80-BC443FEAFE5A}"/>
              </a:ext>
            </a:extLst>
          </p:cNvPr>
          <p:cNvSpPr/>
          <p:nvPr/>
        </p:nvSpPr>
        <p:spPr>
          <a:xfrm>
            <a:off x="2723057" y="4169246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6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4808D0-C322-1645-9427-CCC0512BA785}"/>
              </a:ext>
            </a:extLst>
          </p:cNvPr>
          <p:cNvSpPr/>
          <p:nvPr/>
        </p:nvSpPr>
        <p:spPr>
          <a:xfrm>
            <a:off x="3798265" y="4169248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7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61BCBEF-4892-7F45-B1B7-1024B812F8EC}"/>
              </a:ext>
            </a:extLst>
          </p:cNvPr>
          <p:cNvSpPr/>
          <p:nvPr/>
        </p:nvSpPr>
        <p:spPr>
          <a:xfrm>
            <a:off x="4746727" y="4169248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8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0B6519-83DD-4B44-BA40-CC83A4231824}"/>
              </a:ext>
            </a:extLst>
          </p:cNvPr>
          <p:cNvCxnSpPr>
            <a:stCxn id="21" idx="4"/>
            <a:endCxn id="26" idx="0"/>
          </p:cNvCxnSpPr>
          <p:nvPr/>
        </p:nvCxnSpPr>
        <p:spPr>
          <a:xfrm flipH="1">
            <a:off x="3623756" y="2283743"/>
            <a:ext cx="1" cy="55341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9EB8D6-9CA3-A940-9509-F6FFDED9AC5B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>
          <a:xfrm flipH="1">
            <a:off x="2123326" y="2283743"/>
            <a:ext cx="1500431" cy="52592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529CC5-323A-6A43-B182-6DB5BB684F67}"/>
              </a:ext>
            </a:extLst>
          </p:cNvPr>
          <p:cNvCxnSpPr>
            <a:cxnSpLocks/>
            <a:stCxn id="21" idx="4"/>
            <a:endCxn id="27" idx="0"/>
          </p:cNvCxnSpPr>
          <p:nvPr/>
        </p:nvCxnSpPr>
        <p:spPr>
          <a:xfrm>
            <a:off x="3623757" y="2283743"/>
            <a:ext cx="1502122" cy="55341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81BF9C-2DC1-D94E-A179-0C75B52B2C62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23326" y="3567955"/>
            <a:ext cx="0" cy="60129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0C0130-5E6E-2748-A7AA-87E1989A9CBC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 flipH="1">
            <a:off x="3102199" y="3595438"/>
            <a:ext cx="521557" cy="5738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6604608-73EF-384D-BFDD-42510903EE46}"/>
              </a:ext>
            </a:extLst>
          </p:cNvPr>
          <p:cNvCxnSpPr>
            <a:cxnSpLocks/>
            <a:stCxn id="26" idx="4"/>
            <a:endCxn id="30" idx="0"/>
          </p:cNvCxnSpPr>
          <p:nvPr/>
        </p:nvCxnSpPr>
        <p:spPr>
          <a:xfrm>
            <a:off x="3623756" y="3595438"/>
            <a:ext cx="553651" cy="57381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3F1B3C-D679-8647-85CF-5382A11F1725}"/>
              </a:ext>
            </a:extLst>
          </p:cNvPr>
          <p:cNvCxnSpPr>
            <a:cxnSpLocks/>
            <a:stCxn id="27" idx="4"/>
            <a:endCxn id="31" idx="0"/>
          </p:cNvCxnSpPr>
          <p:nvPr/>
        </p:nvCxnSpPr>
        <p:spPr>
          <a:xfrm flipH="1">
            <a:off x="5125869" y="3595437"/>
            <a:ext cx="10" cy="57381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6F4F61B-9E7E-F24F-8A88-BEED20BD0134}"/>
              </a:ext>
            </a:extLst>
          </p:cNvPr>
          <p:cNvSpPr/>
          <p:nvPr/>
        </p:nvSpPr>
        <p:spPr>
          <a:xfrm>
            <a:off x="86478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12EA48D-203D-4F4B-9A65-6D6095DEA8D7}"/>
              </a:ext>
            </a:extLst>
          </p:cNvPr>
          <p:cNvSpPr/>
          <p:nvPr/>
        </p:nvSpPr>
        <p:spPr>
          <a:xfrm>
            <a:off x="176276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977B4FF-DE36-6C48-8FE9-7678F3691A74}"/>
              </a:ext>
            </a:extLst>
          </p:cNvPr>
          <p:cNvSpPr/>
          <p:nvPr/>
        </p:nvSpPr>
        <p:spPr>
          <a:xfrm>
            <a:off x="266074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C473382-D629-614D-A44E-F6CF0B9369A9}"/>
              </a:ext>
            </a:extLst>
          </p:cNvPr>
          <p:cNvSpPr/>
          <p:nvPr/>
        </p:nvSpPr>
        <p:spPr>
          <a:xfrm>
            <a:off x="355872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951F509-8A78-524C-A8BD-D022D4E72F23}"/>
              </a:ext>
            </a:extLst>
          </p:cNvPr>
          <p:cNvSpPr/>
          <p:nvPr/>
        </p:nvSpPr>
        <p:spPr>
          <a:xfrm>
            <a:off x="443522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2CB7C6E-4546-AF40-9F49-4048FBC124C3}"/>
              </a:ext>
            </a:extLst>
          </p:cNvPr>
          <p:cNvSpPr/>
          <p:nvPr/>
        </p:nvSpPr>
        <p:spPr>
          <a:xfrm>
            <a:off x="533320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778F0AD-F0C6-1542-96A0-1705265416A8}"/>
              </a:ext>
            </a:extLst>
          </p:cNvPr>
          <p:cNvSpPr/>
          <p:nvPr/>
        </p:nvSpPr>
        <p:spPr>
          <a:xfrm>
            <a:off x="623118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2EB9D18-FA76-874D-A293-E6AC022FB094}"/>
              </a:ext>
            </a:extLst>
          </p:cNvPr>
          <p:cNvSpPr/>
          <p:nvPr/>
        </p:nvSpPr>
        <p:spPr>
          <a:xfrm>
            <a:off x="864783" y="5297432"/>
            <a:ext cx="10754283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6EC2E1F-4C94-8D43-A5DD-AE3A14E96064}"/>
              </a:ext>
            </a:extLst>
          </p:cNvPr>
          <p:cNvSpPr/>
          <p:nvPr/>
        </p:nvSpPr>
        <p:spPr>
          <a:xfrm>
            <a:off x="8351885" y="2586248"/>
            <a:ext cx="3267182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100A53E-7276-9C4F-8861-29ED78F206DB}"/>
              </a:ext>
            </a:extLst>
          </p:cNvPr>
          <p:cNvSpPr/>
          <p:nvPr/>
        </p:nvSpPr>
        <p:spPr>
          <a:xfrm>
            <a:off x="8351885" y="2950422"/>
            <a:ext cx="3267182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Optimal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F143EF-4005-A84A-A08C-716D9A72A106}"/>
              </a:ext>
            </a:extLst>
          </p:cNvPr>
          <p:cNvSpPr/>
          <p:nvPr/>
        </p:nvSpPr>
        <p:spPr>
          <a:xfrm>
            <a:off x="712916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311155-4408-F84F-B959-0358D78F76F9}"/>
              </a:ext>
            </a:extLst>
          </p:cNvPr>
          <p:cNvSpPr/>
          <p:nvPr/>
        </p:nvSpPr>
        <p:spPr>
          <a:xfrm>
            <a:off x="802714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6ED26D5-E02F-9D47-88ED-CB4DA5619296}"/>
              </a:ext>
            </a:extLst>
          </p:cNvPr>
          <p:cNvSpPr/>
          <p:nvPr/>
        </p:nvSpPr>
        <p:spPr>
          <a:xfrm>
            <a:off x="892512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EFD8C4A-016B-9248-956B-94BAA8185865}"/>
              </a:ext>
            </a:extLst>
          </p:cNvPr>
          <p:cNvSpPr/>
          <p:nvPr/>
        </p:nvSpPr>
        <p:spPr>
          <a:xfrm>
            <a:off x="982310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DE109AC-4187-5A4F-914C-BFDB6F32E128}"/>
              </a:ext>
            </a:extLst>
          </p:cNvPr>
          <p:cNvSpPr/>
          <p:nvPr/>
        </p:nvSpPr>
        <p:spPr>
          <a:xfrm>
            <a:off x="1072108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F7A9EE-4466-BD4F-9842-64AFB8932FC4}"/>
              </a:ext>
            </a:extLst>
          </p:cNvPr>
          <p:cNvSpPr/>
          <p:nvPr/>
        </p:nvSpPr>
        <p:spPr>
          <a:xfrm>
            <a:off x="7303920" y="4575274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Connections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26D06E6-DCBC-2443-BB9F-A9504C483D2B}"/>
              </a:ext>
            </a:extLst>
          </p:cNvPr>
          <p:cNvSpPr/>
          <p:nvPr/>
        </p:nvSpPr>
        <p:spPr>
          <a:xfrm>
            <a:off x="10345069" y="4575274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23FD204-AD47-3343-8F71-CCF603C79BFD}"/>
              </a:ext>
            </a:extLst>
          </p:cNvPr>
          <p:cNvSpPr/>
          <p:nvPr/>
        </p:nvSpPr>
        <p:spPr>
          <a:xfrm>
            <a:off x="8351888" y="1681040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Time Complexity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4B3AA6F-AA8D-C74E-92C3-436ABEADC05D}"/>
              </a:ext>
            </a:extLst>
          </p:cNvPr>
          <p:cNvSpPr/>
          <p:nvPr/>
        </p:nvSpPr>
        <p:spPr>
          <a:xfrm>
            <a:off x="8351888" y="2049388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Space Complexity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6472EF-6716-9946-8872-1A69BB84B45B}"/>
              </a:ext>
            </a:extLst>
          </p:cNvPr>
          <p:cNvSpPr/>
          <p:nvPr/>
        </p:nvSpPr>
        <p:spPr>
          <a:xfrm>
            <a:off x="10447816" y="1681040"/>
            <a:ext cx="1171254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O(b</a:t>
            </a:r>
            <a:r>
              <a:rPr lang="en-AU" baseline="30000" dirty="0">
                <a:solidFill>
                  <a:schemeClr val="tx1"/>
                </a:solidFill>
              </a:rPr>
              <a:t>d</a:t>
            </a:r>
            <a:r>
              <a:rPr lang="en-AU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A52493D-957B-A640-A886-EA96297237B1}"/>
              </a:ext>
            </a:extLst>
          </p:cNvPr>
          <p:cNvSpPr/>
          <p:nvPr/>
        </p:nvSpPr>
        <p:spPr>
          <a:xfrm>
            <a:off x="10447816" y="2049388"/>
            <a:ext cx="1171254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O(d)</a:t>
            </a:r>
          </a:p>
        </p:txBody>
      </p:sp>
    </p:spTree>
    <p:extLst>
      <p:ext uri="{BB962C8B-B14F-4D97-AF65-F5344CB8AC3E}">
        <p14:creationId xmlns:p14="http://schemas.microsoft.com/office/powerpoint/2010/main" val="4253201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Iterative-Deepening 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CE1117-FC8B-DA4C-A1BA-0B5D91D6A910}"/>
              </a:ext>
            </a:extLst>
          </p:cNvPr>
          <p:cNvSpPr/>
          <p:nvPr/>
        </p:nvSpPr>
        <p:spPr>
          <a:xfrm>
            <a:off x="7303923" y="3855456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580DE-5468-9B42-9D8F-503CA02B909C}"/>
              </a:ext>
            </a:extLst>
          </p:cNvPr>
          <p:cNvSpPr/>
          <p:nvPr/>
        </p:nvSpPr>
        <p:spPr>
          <a:xfrm>
            <a:off x="7303923" y="4215456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Visited list (Generation)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D7B7AC-792C-8C4D-A95E-D916916527F6}"/>
              </a:ext>
            </a:extLst>
          </p:cNvPr>
          <p:cNvSpPr/>
          <p:nvPr/>
        </p:nvSpPr>
        <p:spPr>
          <a:xfrm>
            <a:off x="10345071" y="3855456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E82EB8-18CC-0B4D-8E95-D6A4ECEEA1E7}"/>
              </a:ext>
            </a:extLst>
          </p:cNvPr>
          <p:cNvSpPr/>
          <p:nvPr/>
        </p:nvSpPr>
        <p:spPr>
          <a:xfrm>
            <a:off x="10345072" y="4215456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6A8F91-AA9A-1448-B5CA-E69CCE47859D}"/>
              </a:ext>
            </a:extLst>
          </p:cNvPr>
          <p:cNvSpPr/>
          <p:nvPr/>
        </p:nvSpPr>
        <p:spPr>
          <a:xfrm>
            <a:off x="7305541" y="3484656"/>
            <a:ext cx="3041147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3BB151-1F88-5943-8DEE-7A0B222D4638}"/>
              </a:ext>
            </a:extLst>
          </p:cNvPr>
          <p:cNvSpPr/>
          <p:nvPr/>
        </p:nvSpPr>
        <p:spPr>
          <a:xfrm>
            <a:off x="10345071" y="3484656"/>
            <a:ext cx="127399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Datatype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1B51A0-AF23-184B-877C-F1B6EE2BF35E}"/>
              </a:ext>
            </a:extLst>
          </p:cNvPr>
          <p:cNvSpPr/>
          <p:nvPr/>
        </p:nvSpPr>
        <p:spPr>
          <a:xfrm>
            <a:off x="3244615" y="1525460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3FC777-BCAC-764A-BD58-F8760171D476}"/>
              </a:ext>
            </a:extLst>
          </p:cNvPr>
          <p:cNvSpPr/>
          <p:nvPr/>
        </p:nvSpPr>
        <p:spPr>
          <a:xfrm>
            <a:off x="1744184" y="2809672"/>
            <a:ext cx="758283" cy="758283"/>
          </a:xfrm>
          <a:prstGeom prst="ellipse">
            <a:avLst/>
          </a:prstGeom>
          <a:solidFill>
            <a:schemeClr val="bg1">
              <a:lumMod val="95000"/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alpha val="20000"/>
                  </a:schemeClr>
                </a:solidFill>
              </a:rPr>
              <a:t>2</a:t>
            </a:r>
            <a:endParaRPr lang="en-AU" sz="1400" dirty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2730B7-A271-1E4E-8A4B-996E6478DB96}"/>
              </a:ext>
            </a:extLst>
          </p:cNvPr>
          <p:cNvSpPr/>
          <p:nvPr/>
        </p:nvSpPr>
        <p:spPr>
          <a:xfrm>
            <a:off x="3244614" y="2837155"/>
            <a:ext cx="758283" cy="758283"/>
          </a:xfrm>
          <a:prstGeom prst="ellipse">
            <a:avLst/>
          </a:prstGeom>
          <a:solidFill>
            <a:schemeClr val="bg1">
              <a:lumMod val="95000"/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alpha val="20000"/>
                  </a:schemeClr>
                </a:solidFill>
              </a:rPr>
              <a:t>3</a:t>
            </a:r>
            <a:endParaRPr lang="en-AU" sz="1400" dirty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B7DD825-02A8-5643-A9E3-2DF2C5C97844}"/>
              </a:ext>
            </a:extLst>
          </p:cNvPr>
          <p:cNvSpPr/>
          <p:nvPr/>
        </p:nvSpPr>
        <p:spPr>
          <a:xfrm>
            <a:off x="4746737" y="2837154"/>
            <a:ext cx="758283" cy="758283"/>
          </a:xfrm>
          <a:prstGeom prst="ellipse">
            <a:avLst/>
          </a:prstGeom>
          <a:solidFill>
            <a:schemeClr val="bg1">
              <a:lumMod val="95000"/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alpha val="20000"/>
                  </a:schemeClr>
                </a:solidFill>
              </a:rPr>
              <a:t>4</a:t>
            </a:r>
            <a:endParaRPr lang="en-AU" sz="1400" dirty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4D1E66-7952-F448-AFD8-D4924309E94C}"/>
              </a:ext>
            </a:extLst>
          </p:cNvPr>
          <p:cNvSpPr/>
          <p:nvPr/>
        </p:nvSpPr>
        <p:spPr>
          <a:xfrm>
            <a:off x="1744184" y="4169250"/>
            <a:ext cx="758283" cy="758283"/>
          </a:xfrm>
          <a:prstGeom prst="ellipse">
            <a:avLst/>
          </a:prstGeom>
          <a:solidFill>
            <a:schemeClr val="bg1">
              <a:lumMod val="95000"/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alpha val="20000"/>
                  </a:schemeClr>
                </a:solidFill>
              </a:rPr>
              <a:t>5</a:t>
            </a:r>
            <a:endParaRPr lang="en-AU" sz="1400" dirty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3237987-C3E9-F842-BA80-BC443FEAFE5A}"/>
              </a:ext>
            </a:extLst>
          </p:cNvPr>
          <p:cNvSpPr/>
          <p:nvPr/>
        </p:nvSpPr>
        <p:spPr>
          <a:xfrm>
            <a:off x="2723057" y="4169246"/>
            <a:ext cx="758283" cy="758283"/>
          </a:xfrm>
          <a:prstGeom prst="ellipse">
            <a:avLst/>
          </a:prstGeom>
          <a:solidFill>
            <a:schemeClr val="bg1">
              <a:lumMod val="95000"/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alpha val="20000"/>
                  </a:schemeClr>
                </a:solidFill>
              </a:rPr>
              <a:t>6</a:t>
            </a:r>
            <a:endParaRPr lang="en-AU" sz="1400" dirty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4808D0-C322-1645-9427-CCC0512BA785}"/>
              </a:ext>
            </a:extLst>
          </p:cNvPr>
          <p:cNvSpPr/>
          <p:nvPr/>
        </p:nvSpPr>
        <p:spPr>
          <a:xfrm>
            <a:off x="3798265" y="4169248"/>
            <a:ext cx="758283" cy="758283"/>
          </a:xfrm>
          <a:prstGeom prst="ellipse">
            <a:avLst/>
          </a:prstGeom>
          <a:solidFill>
            <a:schemeClr val="bg1">
              <a:lumMod val="95000"/>
              <a:alpha val="20000"/>
            </a:schemeClr>
          </a:solidFill>
          <a:ln w="25400"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alpha val="20000"/>
                  </a:schemeClr>
                </a:solidFill>
              </a:rPr>
              <a:t>7</a:t>
            </a:r>
            <a:endParaRPr lang="en-AU" sz="1400" dirty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61BCBEF-4892-7F45-B1B7-1024B812F8EC}"/>
              </a:ext>
            </a:extLst>
          </p:cNvPr>
          <p:cNvSpPr/>
          <p:nvPr/>
        </p:nvSpPr>
        <p:spPr>
          <a:xfrm>
            <a:off x="4746727" y="4169248"/>
            <a:ext cx="758283" cy="758283"/>
          </a:xfrm>
          <a:prstGeom prst="ellipse">
            <a:avLst/>
          </a:prstGeom>
          <a:solidFill>
            <a:schemeClr val="bg1">
              <a:lumMod val="95000"/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alpha val="20000"/>
                  </a:schemeClr>
                </a:solidFill>
              </a:rPr>
              <a:t>8</a:t>
            </a:r>
            <a:endParaRPr lang="en-AU" sz="1400" dirty="0">
              <a:solidFill>
                <a:schemeClr val="tx1">
                  <a:alpha val="20000"/>
                </a:schemeClr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0B6519-83DD-4B44-BA40-CC83A4231824}"/>
              </a:ext>
            </a:extLst>
          </p:cNvPr>
          <p:cNvCxnSpPr>
            <a:stCxn id="21" idx="4"/>
            <a:endCxn id="26" idx="0"/>
          </p:cNvCxnSpPr>
          <p:nvPr/>
        </p:nvCxnSpPr>
        <p:spPr>
          <a:xfrm flipH="1">
            <a:off x="3623756" y="2283743"/>
            <a:ext cx="1" cy="553412"/>
          </a:xfrm>
          <a:prstGeom prst="straightConnector1">
            <a:avLst/>
          </a:prstGeom>
          <a:ln w="19050">
            <a:solidFill>
              <a:schemeClr val="accent1">
                <a:alpha val="2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9EB8D6-9CA3-A940-9509-F6FFDED9AC5B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>
          <a:xfrm flipH="1">
            <a:off x="2123326" y="2283743"/>
            <a:ext cx="1500431" cy="525929"/>
          </a:xfrm>
          <a:prstGeom prst="straightConnector1">
            <a:avLst/>
          </a:prstGeom>
          <a:ln w="19050">
            <a:solidFill>
              <a:schemeClr val="accent1">
                <a:alpha val="2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529CC5-323A-6A43-B182-6DB5BB684F67}"/>
              </a:ext>
            </a:extLst>
          </p:cNvPr>
          <p:cNvCxnSpPr>
            <a:cxnSpLocks/>
            <a:stCxn id="21" idx="4"/>
            <a:endCxn id="27" idx="0"/>
          </p:cNvCxnSpPr>
          <p:nvPr/>
        </p:nvCxnSpPr>
        <p:spPr>
          <a:xfrm>
            <a:off x="3623757" y="2283743"/>
            <a:ext cx="1502122" cy="553411"/>
          </a:xfrm>
          <a:prstGeom prst="straightConnector1">
            <a:avLst/>
          </a:prstGeom>
          <a:ln w="19050">
            <a:solidFill>
              <a:schemeClr val="accent1">
                <a:alpha val="2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81BF9C-2DC1-D94E-A179-0C75B52B2C62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23326" y="3567955"/>
            <a:ext cx="0" cy="601295"/>
          </a:xfrm>
          <a:prstGeom prst="straightConnector1">
            <a:avLst/>
          </a:prstGeom>
          <a:ln w="19050">
            <a:solidFill>
              <a:schemeClr val="accent1">
                <a:shade val="50000"/>
                <a:alpha val="2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0C0130-5E6E-2748-A7AA-87E1989A9CBC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 flipH="1">
            <a:off x="3102199" y="3595438"/>
            <a:ext cx="521557" cy="573808"/>
          </a:xfrm>
          <a:prstGeom prst="straightConnector1">
            <a:avLst/>
          </a:prstGeom>
          <a:ln w="19050">
            <a:solidFill>
              <a:schemeClr val="accent1">
                <a:shade val="50000"/>
                <a:alpha val="2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6604608-73EF-384D-BFDD-42510903EE46}"/>
              </a:ext>
            </a:extLst>
          </p:cNvPr>
          <p:cNvCxnSpPr>
            <a:cxnSpLocks/>
            <a:stCxn id="26" idx="4"/>
            <a:endCxn id="30" idx="0"/>
          </p:cNvCxnSpPr>
          <p:nvPr/>
        </p:nvCxnSpPr>
        <p:spPr>
          <a:xfrm>
            <a:off x="3623756" y="3595438"/>
            <a:ext cx="553651" cy="573810"/>
          </a:xfrm>
          <a:prstGeom prst="straightConnector1">
            <a:avLst/>
          </a:prstGeom>
          <a:ln w="19050">
            <a:solidFill>
              <a:schemeClr val="accent1">
                <a:shade val="50000"/>
                <a:alpha val="2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3F1B3C-D679-8647-85CF-5382A11F1725}"/>
              </a:ext>
            </a:extLst>
          </p:cNvPr>
          <p:cNvCxnSpPr>
            <a:cxnSpLocks/>
            <a:stCxn id="27" idx="4"/>
            <a:endCxn id="31" idx="0"/>
          </p:cNvCxnSpPr>
          <p:nvPr/>
        </p:nvCxnSpPr>
        <p:spPr>
          <a:xfrm flipH="1">
            <a:off x="5125869" y="3595437"/>
            <a:ext cx="10" cy="573811"/>
          </a:xfrm>
          <a:prstGeom prst="straightConnector1">
            <a:avLst/>
          </a:prstGeom>
          <a:ln w="19050">
            <a:solidFill>
              <a:schemeClr val="accent1">
                <a:shade val="50000"/>
                <a:alpha val="2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6F4F61B-9E7E-F24F-8A88-BEED20BD0134}"/>
              </a:ext>
            </a:extLst>
          </p:cNvPr>
          <p:cNvSpPr/>
          <p:nvPr/>
        </p:nvSpPr>
        <p:spPr>
          <a:xfrm>
            <a:off x="86478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12EA48D-203D-4F4B-9A65-6D6095DEA8D7}"/>
              </a:ext>
            </a:extLst>
          </p:cNvPr>
          <p:cNvSpPr/>
          <p:nvPr/>
        </p:nvSpPr>
        <p:spPr>
          <a:xfrm>
            <a:off x="176276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977B4FF-DE36-6C48-8FE9-7678F3691A74}"/>
              </a:ext>
            </a:extLst>
          </p:cNvPr>
          <p:cNvSpPr/>
          <p:nvPr/>
        </p:nvSpPr>
        <p:spPr>
          <a:xfrm>
            <a:off x="266074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C473382-D629-614D-A44E-F6CF0B9369A9}"/>
              </a:ext>
            </a:extLst>
          </p:cNvPr>
          <p:cNvSpPr/>
          <p:nvPr/>
        </p:nvSpPr>
        <p:spPr>
          <a:xfrm>
            <a:off x="355872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951F509-8A78-524C-A8BD-D022D4E72F23}"/>
              </a:ext>
            </a:extLst>
          </p:cNvPr>
          <p:cNvSpPr/>
          <p:nvPr/>
        </p:nvSpPr>
        <p:spPr>
          <a:xfrm>
            <a:off x="443522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2CB7C6E-4546-AF40-9F49-4048FBC124C3}"/>
              </a:ext>
            </a:extLst>
          </p:cNvPr>
          <p:cNvSpPr/>
          <p:nvPr/>
        </p:nvSpPr>
        <p:spPr>
          <a:xfrm>
            <a:off x="533320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778F0AD-F0C6-1542-96A0-1705265416A8}"/>
              </a:ext>
            </a:extLst>
          </p:cNvPr>
          <p:cNvSpPr/>
          <p:nvPr/>
        </p:nvSpPr>
        <p:spPr>
          <a:xfrm>
            <a:off x="623118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2EB9D18-FA76-874D-A293-E6AC022FB094}"/>
              </a:ext>
            </a:extLst>
          </p:cNvPr>
          <p:cNvSpPr/>
          <p:nvPr/>
        </p:nvSpPr>
        <p:spPr>
          <a:xfrm>
            <a:off x="864783" y="5297432"/>
            <a:ext cx="10754283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6EC2E1F-4C94-8D43-A5DD-AE3A14E96064}"/>
              </a:ext>
            </a:extLst>
          </p:cNvPr>
          <p:cNvSpPr/>
          <p:nvPr/>
        </p:nvSpPr>
        <p:spPr>
          <a:xfrm>
            <a:off x="8351885" y="2586248"/>
            <a:ext cx="3267182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100A53E-7276-9C4F-8861-29ED78F206DB}"/>
              </a:ext>
            </a:extLst>
          </p:cNvPr>
          <p:cNvSpPr/>
          <p:nvPr/>
        </p:nvSpPr>
        <p:spPr>
          <a:xfrm>
            <a:off x="8351885" y="2950422"/>
            <a:ext cx="3267182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Optimal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F143EF-4005-A84A-A08C-716D9A72A106}"/>
              </a:ext>
            </a:extLst>
          </p:cNvPr>
          <p:cNvSpPr/>
          <p:nvPr/>
        </p:nvSpPr>
        <p:spPr>
          <a:xfrm>
            <a:off x="712916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311155-4408-F84F-B959-0358D78F76F9}"/>
              </a:ext>
            </a:extLst>
          </p:cNvPr>
          <p:cNvSpPr/>
          <p:nvPr/>
        </p:nvSpPr>
        <p:spPr>
          <a:xfrm>
            <a:off x="802714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6ED26D5-E02F-9D47-88ED-CB4DA5619296}"/>
              </a:ext>
            </a:extLst>
          </p:cNvPr>
          <p:cNvSpPr/>
          <p:nvPr/>
        </p:nvSpPr>
        <p:spPr>
          <a:xfrm>
            <a:off x="892512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EFD8C4A-016B-9248-956B-94BAA8185865}"/>
              </a:ext>
            </a:extLst>
          </p:cNvPr>
          <p:cNvSpPr/>
          <p:nvPr/>
        </p:nvSpPr>
        <p:spPr>
          <a:xfrm>
            <a:off x="982310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DE109AC-4187-5A4F-914C-BFDB6F32E128}"/>
              </a:ext>
            </a:extLst>
          </p:cNvPr>
          <p:cNvSpPr/>
          <p:nvPr/>
        </p:nvSpPr>
        <p:spPr>
          <a:xfrm>
            <a:off x="1072108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F7A9EE-4466-BD4F-9842-64AFB8932FC4}"/>
              </a:ext>
            </a:extLst>
          </p:cNvPr>
          <p:cNvSpPr/>
          <p:nvPr/>
        </p:nvSpPr>
        <p:spPr>
          <a:xfrm>
            <a:off x="7303920" y="4575274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Connections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26D06E6-DCBC-2443-BB9F-A9504C483D2B}"/>
              </a:ext>
            </a:extLst>
          </p:cNvPr>
          <p:cNvSpPr/>
          <p:nvPr/>
        </p:nvSpPr>
        <p:spPr>
          <a:xfrm>
            <a:off x="10345069" y="4575274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FE5EBB2-CD4E-2540-A3F5-E4C58C48C58A}"/>
              </a:ext>
            </a:extLst>
          </p:cNvPr>
          <p:cNvSpPr/>
          <p:nvPr/>
        </p:nvSpPr>
        <p:spPr>
          <a:xfrm>
            <a:off x="265809" y="1520871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Depth = 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0B2C762-37DE-6C4F-9687-5E3F0E9C5D49}"/>
              </a:ext>
            </a:extLst>
          </p:cNvPr>
          <p:cNvSpPr/>
          <p:nvPr/>
        </p:nvSpPr>
        <p:spPr>
          <a:xfrm>
            <a:off x="8351888" y="1681040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Time Complexity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4C589BE-5E66-8549-9225-54C455C2AA09}"/>
              </a:ext>
            </a:extLst>
          </p:cNvPr>
          <p:cNvSpPr/>
          <p:nvPr/>
        </p:nvSpPr>
        <p:spPr>
          <a:xfrm>
            <a:off x="8351888" y="2049388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Space Complexity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54DB953-49AF-E949-8164-85760183C916}"/>
              </a:ext>
            </a:extLst>
          </p:cNvPr>
          <p:cNvSpPr/>
          <p:nvPr/>
        </p:nvSpPr>
        <p:spPr>
          <a:xfrm>
            <a:off x="10447816" y="1681040"/>
            <a:ext cx="1171254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O(b</a:t>
            </a:r>
            <a:r>
              <a:rPr lang="en-AU" baseline="30000" dirty="0">
                <a:solidFill>
                  <a:schemeClr val="tx1"/>
                </a:solidFill>
              </a:rPr>
              <a:t>d</a:t>
            </a:r>
            <a:r>
              <a:rPr lang="en-AU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2C661BF-ECD9-BD40-A5A5-5F5683D23989}"/>
              </a:ext>
            </a:extLst>
          </p:cNvPr>
          <p:cNvSpPr/>
          <p:nvPr/>
        </p:nvSpPr>
        <p:spPr>
          <a:xfrm>
            <a:off x="10447816" y="2049388"/>
            <a:ext cx="1171254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O(d)</a:t>
            </a:r>
          </a:p>
        </p:txBody>
      </p:sp>
    </p:spTree>
    <p:extLst>
      <p:ext uri="{BB962C8B-B14F-4D97-AF65-F5344CB8AC3E}">
        <p14:creationId xmlns:p14="http://schemas.microsoft.com/office/powerpoint/2010/main" val="2847334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Iterative-Deepening 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CE1117-FC8B-DA4C-A1BA-0B5D91D6A910}"/>
              </a:ext>
            </a:extLst>
          </p:cNvPr>
          <p:cNvSpPr/>
          <p:nvPr/>
        </p:nvSpPr>
        <p:spPr>
          <a:xfrm>
            <a:off x="7303923" y="3855456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580DE-5468-9B42-9D8F-503CA02B909C}"/>
              </a:ext>
            </a:extLst>
          </p:cNvPr>
          <p:cNvSpPr/>
          <p:nvPr/>
        </p:nvSpPr>
        <p:spPr>
          <a:xfrm>
            <a:off x="7303923" y="4215456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Visited list (Generation)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D7B7AC-792C-8C4D-A95E-D916916527F6}"/>
              </a:ext>
            </a:extLst>
          </p:cNvPr>
          <p:cNvSpPr/>
          <p:nvPr/>
        </p:nvSpPr>
        <p:spPr>
          <a:xfrm>
            <a:off x="10345071" y="3855456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E82EB8-18CC-0B4D-8E95-D6A4ECEEA1E7}"/>
              </a:ext>
            </a:extLst>
          </p:cNvPr>
          <p:cNvSpPr/>
          <p:nvPr/>
        </p:nvSpPr>
        <p:spPr>
          <a:xfrm>
            <a:off x="10345072" y="4215456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6A8F91-AA9A-1448-B5CA-E69CCE47859D}"/>
              </a:ext>
            </a:extLst>
          </p:cNvPr>
          <p:cNvSpPr/>
          <p:nvPr/>
        </p:nvSpPr>
        <p:spPr>
          <a:xfrm>
            <a:off x="7305541" y="3484656"/>
            <a:ext cx="3041147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3BB151-1F88-5943-8DEE-7A0B222D4638}"/>
              </a:ext>
            </a:extLst>
          </p:cNvPr>
          <p:cNvSpPr/>
          <p:nvPr/>
        </p:nvSpPr>
        <p:spPr>
          <a:xfrm>
            <a:off x="10345071" y="3484656"/>
            <a:ext cx="127399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Datatype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1B51A0-AF23-184B-877C-F1B6EE2BF35E}"/>
              </a:ext>
            </a:extLst>
          </p:cNvPr>
          <p:cNvSpPr/>
          <p:nvPr/>
        </p:nvSpPr>
        <p:spPr>
          <a:xfrm>
            <a:off x="3244615" y="1525460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3FC777-BCAC-764A-BD58-F8760171D476}"/>
              </a:ext>
            </a:extLst>
          </p:cNvPr>
          <p:cNvSpPr/>
          <p:nvPr/>
        </p:nvSpPr>
        <p:spPr>
          <a:xfrm>
            <a:off x="1744184" y="2809672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2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2730B7-A271-1E4E-8A4B-996E6478DB96}"/>
              </a:ext>
            </a:extLst>
          </p:cNvPr>
          <p:cNvSpPr/>
          <p:nvPr/>
        </p:nvSpPr>
        <p:spPr>
          <a:xfrm>
            <a:off x="3244614" y="2837155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3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B7DD825-02A8-5643-A9E3-2DF2C5C97844}"/>
              </a:ext>
            </a:extLst>
          </p:cNvPr>
          <p:cNvSpPr/>
          <p:nvPr/>
        </p:nvSpPr>
        <p:spPr>
          <a:xfrm>
            <a:off x="4746737" y="2837154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4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4D1E66-7952-F448-AFD8-D4924309E94C}"/>
              </a:ext>
            </a:extLst>
          </p:cNvPr>
          <p:cNvSpPr/>
          <p:nvPr/>
        </p:nvSpPr>
        <p:spPr>
          <a:xfrm>
            <a:off x="1744184" y="4169250"/>
            <a:ext cx="758283" cy="758283"/>
          </a:xfrm>
          <a:prstGeom prst="ellipse">
            <a:avLst/>
          </a:prstGeom>
          <a:solidFill>
            <a:schemeClr val="bg1">
              <a:lumMod val="95000"/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alpha val="20000"/>
                  </a:schemeClr>
                </a:solidFill>
              </a:rPr>
              <a:t>5</a:t>
            </a:r>
            <a:endParaRPr lang="en-AU" sz="1400" dirty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3237987-C3E9-F842-BA80-BC443FEAFE5A}"/>
              </a:ext>
            </a:extLst>
          </p:cNvPr>
          <p:cNvSpPr/>
          <p:nvPr/>
        </p:nvSpPr>
        <p:spPr>
          <a:xfrm>
            <a:off x="2723057" y="4169246"/>
            <a:ext cx="758283" cy="758283"/>
          </a:xfrm>
          <a:prstGeom prst="ellipse">
            <a:avLst/>
          </a:prstGeom>
          <a:solidFill>
            <a:schemeClr val="bg1">
              <a:lumMod val="95000"/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alpha val="20000"/>
                  </a:schemeClr>
                </a:solidFill>
              </a:rPr>
              <a:t>6</a:t>
            </a:r>
            <a:endParaRPr lang="en-AU" sz="1400" dirty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4808D0-C322-1645-9427-CCC0512BA785}"/>
              </a:ext>
            </a:extLst>
          </p:cNvPr>
          <p:cNvSpPr/>
          <p:nvPr/>
        </p:nvSpPr>
        <p:spPr>
          <a:xfrm>
            <a:off x="3798265" y="4169248"/>
            <a:ext cx="758283" cy="758283"/>
          </a:xfrm>
          <a:prstGeom prst="ellipse">
            <a:avLst/>
          </a:prstGeom>
          <a:solidFill>
            <a:schemeClr val="bg1">
              <a:lumMod val="95000"/>
              <a:alpha val="20000"/>
            </a:schemeClr>
          </a:solidFill>
          <a:ln w="25400"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alpha val="20000"/>
                  </a:schemeClr>
                </a:solidFill>
              </a:rPr>
              <a:t>7</a:t>
            </a:r>
            <a:endParaRPr lang="en-AU" sz="1400" dirty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61BCBEF-4892-7F45-B1B7-1024B812F8EC}"/>
              </a:ext>
            </a:extLst>
          </p:cNvPr>
          <p:cNvSpPr/>
          <p:nvPr/>
        </p:nvSpPr>
        <p:spPr>
          <a:xfrm>
            <a:off x="4746727" y="4169248"/>
            <a:ext cx="758283" cy="758283"/>
          </a:xfrm>
          <a:prstGeom prst="ellipse">
            <a:avLst/>
          </a:prstGeom>
          <a:solidFill>
            <a:schemeClr val="bg1">
              <a:lumMod val="95000"/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alpha val="20000"/>
                  </a:schemeClr>
                </a:solidFill>
              </a:rPr>
              <a:t>8</a:t>
            </a:r>
            <a:endParaRPr lang="en-AU" sz="1400" dirty="0">
              <a:solidFill>
                <a:schemeClr val="tx1">
                  <a:alpha val="20000"/>
                </a:schemeClr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0B6519-83DD-4B44-BA40-CC83A4231824}"/>
              </a:ext>
            </a:extLst>
          </p:cNvPr>
          <p:cNvCxnSpPr>
            <a:stCxn id="21" idx="4"/>
            <a:endCxn id="26" idx="0"/>
          </p:cNvCxnSpPr>
          <p:nvPr/>
        </p:nvCxnSpPr>
        <p:spPr>
          <a:xfrm flipH="1">
            <a:off x="3623756" y="2283743"/>
            <a:ext cx="1" cy="55341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9EB8D6-9CA3-A940-9509-F6FFDED9AC5B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>
          <a:xfrm flipH="1">
            <a:off x="2123326" y="2283743"/>
            <a:ext cx="1500431" cy="52592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529CC5-323A-6A43-B182-6DB5BB684F67}"/>
              </a:ext>
            </a:extLst>
          </p:cNvPr>
          <p:cNvCxnSpPr>
            <a:cxnSpLocks/>
            <a:stCxn id="21" idx="4"/>
            <a:endCxn id="27" idx="0"/>
          </p:cNvCxnSpPr>
          <p:nvPr/>
        </p:nvCxnSpPr>
        <p:spPr>
          <a:xfrm>
            <a:off x="3623757" y="2283743"/>
            <a:ext cx="1502122" cy="55341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81BF9C-2DC1-D94E-A179-0C75B52B2C62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23326" y="3567955"/>
            <a:ext cx="0" cy="601295"/>
          </a:xfrm>
          <a:prstGeom prst="straightConnector1">
            <a:avLst/>
          </a:prstGeom>
          <a:ln w="19050">
            <a:solidFill>
              <a:schemeClr val="accent1">
                <a:shade val="50000"/>
                <a:alpha val="2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0C0130-5E6E-2748-A7AA-87E1989A9CBC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 flipH="1">
            <a:off x="3102199" y="3595438"/>
            <a:ext cx="521557" cy="573808"/>
          </a:xfrm>
          <a:prstGeom prst="straightConnector1">
            <a:avLst/>
          </a:prstGeom>
          <a:ln w="19050">
            <a:solidFill>
              <a:schemeClr val="accent1">
                <a:shade val="50000"/>
                <a:alpha val="2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6604608-73EF-384D-BFDD-42510903EE46}"/>
              </a:ext>
            </a:extLst>
          </p:cNvPr>
          <p:cNvCxnSpPr>
            <a:cxnSpLocks/>
            <a:stCxn id="26" idx="4"/>
            <a:endCxn id="30" idx="0"/>
          </p:cNvCxnSpPr>
          <p:nvPr/>
        </p:nvCxnSpPr>
        <p:spPr>
          <a:xfrm>
            <a:off x="3623756" y="3595438"/>
            <a:ext cx="553651" cy="573810"/>
          </a:xfrm>
          <a:prstGeom prst="straightConnector1">
            <a:avLst/>
          </a:prstGeom>
          <a:ln w="19050">
            <a:solidFill>
              <a:schemeClr val="accent1">
                <a:shade val="50000"/>
                <a:alpha val="2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3F1B3C-D679-8647-85CF-5382A11F1725}"/>
              </a:ext>
            </a:extLst>
          </p:cNvPr>
          <p:cNvCxnSpPr>
            <a:cxnSpLocks/>
            <a:stCxn id="27" idx="4"/>
            <a:endCxn id="31" idx="0"/>
          </p:cNvCxnSpPr>
          <p:nvPr/>
        </p:nvCxnSpPr>
        <p:spPr>
          <a:xfrm flipH="1">
            <a:off x="5125869" y="3595437"/>
            <a:ext cx="10" cy="573811"/>
          </a:xfrm>
          <a:prstGeom prst="straightConnector1">
            <a:avLst/>
          </a:prstGeom>
          <a:ln w="19050">
            <a:solidFill>
              <a:schemeClr val="accent1">
                <a:shade val="50000"/>
                <a:alpha val="2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6F4F61B-9E7E-F24F-8A88-BEED20BD0134}"/>
              </a:ext>
            </a:extLst>
          </p:cNvPr>
          <p:cNvSpPr/>
          <p:nvPr/>
        </p:nvSpPr>
        <p:spPr>
          <a:xfrm>
            <a:off x="86478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12EA48D-203D-4F4B-9A65-6D6095DEA8D7}"/>
              </a:ext>
            </a:extLst>
          </p:cNvPr>
          <p:cNvSpPr/>
          <p:nvPr/>
        </p:nvSpPr>
        <p:spPr>
          <a:xfrm>
            <a:off x="176276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977B4FF-DE36-6C48-8FE9-7678F3691A74}"/>
              </a:ext>
            </a:extLst>
          </p:cNvPr>
          <p:cNvSpPr/>
          <p:nvPr/>
        </p:nvSpPr>
        <p:spPr>
          <a:xfrm>
            <a:off x="266074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C473382-D629-614D-A44E-F6CF0B9369A9}"/>
              </a:ext>
            </a:extLst>
          </p:cNvPr>
          <p:cNvSpPr/>
          <p:nvPr/>
        </p:nvSpPr>
        <p:spPr>
          <a:xfrm>
            <a:off x="355872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951F509-8A78-524C-A8BD-D022D4E72F23}"/>
              </a:ext>
            </a:extLst>
          </p:cNvPr>
          <p:cNvSpPr/>
          <p:nvPr/>
        </p:nvSpPr>
        <p:spPr>
          <a:xfrm>
            <a:off x="443522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2CB7C6E-4546-AF40-9F49-4048FBC124C3}"/>
              </a:ext>
            </a:extLst>
          </p:cNvPr>
          <p:cNvSpPr/>
          <p:nvPr/>
        </p:nvSpPr>
        <p:spPr>
          <a:xfrm>
            <a:off x="533320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778F0AD-F0C6-1542-96A0-1705265416A8}"/>
              </a:ext>
            </a:extLst>
          </p:cNvPr>
          <p:cNvSpPr/>
          <p:nvPr/>
        </p:nvSpPr>
        <p:spPr>
          <a:xfrm>
            <a:off x="623118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2EB9D18-FA76-874D-A293-E6AC022FB094}"/>
              </a:ext>
            </a:extLst>
          </p:cNvPr>
          <p:cNvSpPr/>
          <p:nvPr/>
        </p:nvSpPr>
        <p:spPr>
          <a:xfrm>
            <a:off x="864783" y="5297432"/>
            <a:ext cx="10754283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6EC2E1F-4C94-8D43-A5DD-AE3A14E96064}"/>
              </a:ext>
            </a:extLst>
          </p:cNvPr>
          <p:cNvSpPr/>
          <p:nvPr/>
        </p:nvSpPr>
        <p:spPr>
          <a:xfrm>
            <a:off x="8351885" y="2586248"/>
            <a:ext cx="3267182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100A53E-7276-9C4F-8861-29ED78F206DB}"/>
              </a:ext>
            </a:extLst>
          </p:cNvPr>
          <p:cNvSpPr/>
          <p:nvPr/>
        </p:nvSpPr>
        <p:spPr>
          <a:xfrm>
            <a:off x="8351885" y="2950422"/>
            <a:ext cx="3267182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Optimal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F143EF-4005-A84A-A08C-716D9A72A106}"/>
              </a:ext>
            </a:extLst>
          </p:cNvPr>
          <p:cNvSpPr/>
          <p:nvPr/>
        </p:nvSpPr>
        <p:spPr>
          <a:xfrm>
            <a:off x="712916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311155-4408-F84F-B959-0358D78F76F9}"/>
              </a:ext>
            </a:extLst>
          </p:cNvPr>
          <p:cNvSpPr/>
          <p:nvPr/>
        </p:nvSpPr>
        <p:spPr>
          <a:xfrm>
            <a:off x="802714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6ED26D5-E02F-9D47-88ED-CB4DA5619296}"/>
              </a:ext>
            </a:extLst>
          </p:cNvPr>
          <p:cNvSpPr/>
          <p:nvPr/>
        </p:nvSpPr>
        <p:spPr>
          <a:xfrm>
            <a:off x="892512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EFD8C4A-016B-9248-956B-94BAA8185865}"/>
              </a:ext>
            </a:extLst>
          </p:cNvPr>
          <p:cNvSpPr/>
          <p:nvPr/>
        </p:nvSpPr>
        <p:spPr>
          <a:xfrm>
            <a:off x="982310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DE109AC-4187-5A4F-914C-BFDB6F32E128}"/>
              </a:ext>
            </a:extLst>
          </p:cNvPr>
          <p:cNvSpPr/>
          <p:nvPr/>
        </p:nvSpPr>
        <p:spPr>
          <a:xfrm>
            <a:off x="1072108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F7A9EE-4466-BD4F-9842-64AFB8932FC4}"/>
              </a:ext>
            </a:extLst>
          </p:cNvPr>
          <p:cNvSpPr/>
          <p:nvPr/>
        </p:nvSpPr>
        <p:spPr>
          <a:xfrm>
            <a:off x="7303920" y="4575274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Connections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26D06E6-DCBC-2443-BB9F-A9504C483D2B}"/>
              </a:ext>
            </a:extLst>
          </p:cNvPr>
          <p:cNvSpPr/>
          <p:nvPr/>
        </p:nvSpPr>
        <p:spPr>
          <a:xfrm>
            <a:off x="10345069" y="4575274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FE5EBB2-CD4E-2540-A3F5-E4C58C48C58A}"/>
              </a:ext>
            </a:extLst>
          </p:cNvPr>
          <p:cNvSpPr/>
          <p:nvPr/>
        </p:nvSpPr>
        <p:spPr>
          <a:xfrm>
            <a:off x="265809" y="1520871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Depth = 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06EAF1D-E5F9-B14D-9E67-94EB09578FB9}"/>
              </a:ext>
            </a:extLst>
          </p:cNvPr>
          <p:cNvSpPr/>
          <p:nvPr/>
        </p:nvSpPr>
        <p:spPr>
          <a:xfrm>
            <a:off x="8351888" y="1681040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Time Complexity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E5A2EC-35C6-E641-BADD-860144E74B6B}"/>
              </a:ext>
            </a:extLst>
          </p:cNvPr>
          <p:cNvSpPr/>
          <p:nvPr/>
        </p:nvSpPr>
        <p:spPr>
          <a:xfrm>
            <a:off x="8351888" y="2049388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Space Complexity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C3FF34-2912-2042-BE38-71C39F958E46}"/>
              </a:ext>
            </a:extLst>
          </p:cNvPr>
          <p:cNvSpPr/>
          <p:nvPr/>
        </p:nvSpPr>
        <p:spPr>
          <a:xfrm>
            <a:off x="10447816" y="1681040"/>
            <a:ext cx="1171254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O(b</a:t>
            </a:r>
            <a:r>
              <a:rPr lang="en-AU" baseline="30000" dirty="0">
                <a:solidFill>
                  <a:schemeClr val="tx1"/>
                </a:solidFill>
              </a:rPr>
              <a:t>d</a:t>
            </a:r>
            <a:r>
              <a:rPr lang="en-AU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8504D16-15CB-6A4E-8FCB-7709451ADC9A}"/>
              </a:ext>
            </a:extLst>
          </p:cNvPr>
          <p:cNvSpPr/>
          <p:nvPr/>
        </p:nvSpPr>
        <p:spPr>
          <a:xfrm>
            <a:off x="10447816" y="2049388"/>
            <a:ext cx="1171254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O(d)</a:t>
            </a:r>
          </a:p>
        </p:txBody>
      </p:sp>
    </p:spTree>
    <p:extLst>
      <p:ext uri="{BB962C8B-B14F-4D97-AF65-F5344CB8AC3E}">
        <p14:creationId xmlns:p14="http://schemas.microsoft.com/office/powerpoint/2010/main" val="4177500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Iterative-Deepening 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CE1117-FC8B-DA4C-A1BA-0B5D91D6A910}"/>
              </a:ext>
            </a:extLst>
          </p:cNvPr>
          <p:cNvSpPr/>
          <p:nvPr/>
        </p:nvSpPr>
        <p:spPr>
          <a:xfrm>
            <a:off x="7303923" y="3855456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580DE-5468-9B42-9D8F-503CA02B909C}"/>
              </a:ext>
            </a:extLst>
          </p:cNvPr>
          <p:cNvSpPr/>
          <p:nvPr/>
        </p:nvSpPr>
        <p:spPr>
          <a:xfrm>
            <a:off x="7303923" y="4215456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Visited list (Generation)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D7B7AC-792C-8C4D-A95E-D916916527F6}"/>
              </a:ext>
            </a:extLst>
          </p:cNvPr>
          <p:cNvSpPr/>
          <p:nvPr/>
        </p:nvSpPr>
        <p:spPr>
          <a:xfrm>
            <a:off x="10345071" y="3855456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E82EB8-18CC-0B4D-8E95-D6A4ECEEA1E7}"/>
              </a:ext>
            </a:extLst>
          </p:cNvPr>
          <p:cNvSpPr/>
          <p:nvPr/>
        </p:nvSpPr>
        <p:spPr>
          <a:xfrm>
            <a:off x="10345072" y="4215456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6A8F91-AA9A-1448-B5CA-E69CCE47859D}"/>
              </a:ext>
            </a:extLst>
          </p:cNvPr>
          <p:cNvSpPr/>
          <p:nvPr/>
        </p:nvSpPr>
        <p:spPr>
          <a:xfrm>
            <a:off x="7305541" y="3484656"/>
            <a:ext cx="3041147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3BB151-1F88-5943-8DEE-7A0B222D4638}"/>
              </a:ext>
            </a:extLst>
          </p:cNvPr>
          <p:cNvSpPr/>
          <p:nvPr/>
        </p:nvSpPr>
        <p:spPr>
          <a:xfrm>
            <a:off x="10345071" y="3484656"/>
            <a:ext cx="127399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Datatype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1B51A0-AF23-184B-877C-F1B6EE2BF35E}"/>
              </a:ext>
            </a:extLst>
          </p:cNvPr>
          <p:cNvSpPr/>
          <p:nvPr/>
        </p:nvSpPr>
        <p:spPr>
          <a:xfrm>
            <a:off x="3244615" y="1525460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3FC777-BCAC-764A-BD58-F8760171D476}"/>
              </a:ext>
            </a:extLst>
          </p:cNvPr>
          <p:cNvSpPr/>
          <p:nvPr/>
        </p:nvSpPr>
        <p:spPr>
          <a:xfrm>
            <a:off x="1744184" y="2809672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2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2730B7-A271-1E4E-8A4B-996E6478DB96}"/>
              </a:ext>
            </a:extLst>
          </p:cNvPr>
          <p:cNvSpPr/>
          <p:nvPr/>
        </p:nvSpPr>
        <p:spPr>
          <a:xfrm>
            <a:off x="3244614" y="2837155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3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B7DD825-02A8-5643-A9E3-2DF2C5C97844}"/>
              </a:ext>
            </a:extLst>
          </p:cNvPr>
          <p:cNvSpPr/>
          <p:nvPr/>
        </p:nvSpPr>
        <p:spPr>
          <a:xfrm>
            <a:off x="4746737" y="2837154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4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4D1E66-7952-F448-AFD8-D4924309E94C}"/>
              </a:ext>
            </a:extLst>
          </p:cNvPr>
          <p:cNvSpPr/>
          <p:nvPr/>
        </p:nvSpPr>
        <p:spPr>
          <a:xfrm>
            <a:off x="1744184" y="4169250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5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3237987-C3E9-F842-BA80-BC443FEAFE5A}"/>
              </a:ext>
            </a:extLst>
          </p:cNvPr>
          <p:cNvSpPr/>
          <p:nvPr/>
        </p:nvSpPr>
        <p:spPr>
          <a:xfrm>
            <a:off x="2723057" y="4169246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6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4808D0-C322-1645-9427-CCC0512BA785}"/>
              </a:ext>
            </a:extLst>
          </p:cNvPr>
          <p:cNvSpPr/>
          <p:nvPr/>
        </p:nvSpPr>
        <p:spPr>
          <a:xfrm>
            <a:off x="3798265" y="4169248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7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61BCBEF-4892-7F45-B1B7-1024B812F8EC}"/>
              </a:ext>
            </a:extLst>
          </p:cNvPr>
          <p:cNvSpPr/>
          <p:nvPr/>
        </p:nvSpPr>
        <p:spPr>
          <a:xfrm>
            <a:off x="4746727" y="4169248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8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0B6519-83DD-4B44-BA40-CC83A4231824}"/>
              </a:ext>
            </a:extLst>
          </p:cNvPr>
          <p:cNvCxnSpPr>
            <a:stCxn id="21" idx="4"/>
            <a:endCxn id="26" idx="0"/>
          </p:cNvCxnSpPr>
          <p:nvPr/>
        </p:nvCxnSpPr>
        <p:spPr>
          <a:xfrm flipH="1">
            <a:off x="3623756" y="2283743"/>
            <a:ext cx="1" cy="55341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9EB8D6-9CA3-A940-9509-F6FFDED9AC5B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>
          <a:xfrm flipH="1">
            <a:off x="2123326" y="2283743"/>
            <a:ext cx="1500431" cy="52592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529CC5-323A-6A43-B182-6DB5BB684F67}"/>
              </a:ext>
            </a:extLst>
          </p:cNvPr>
          <p:cNvCxnSpPr>
            <a:cxnSpLocks/>
            <a:stCxn id="21" idx="4"/>
            <a:endCxn id="27" idx="0"/>
          </p:cNvCxnSpPr>
          <p:nvPr/>
        </p:nvCxnSpPr>
        <p:spPr>
          <a:xfrm>
            <a:off x="3623757" y="2283743"/>
            <a:ext cx="1502122" cy="55341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81BF9C-2DC1-D94E-A179-0C75B52B2C62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23326" y="3567955"/>
            <a:ext cx="0" cy="601295"/>
          </a:xfrm>
          <a:prstGeom prst="straightConnector1">
            <a:avLst/>
          </a:prstGeom>
          <a:ln w="19050">
            <a:solidFill>
              <a:schemeClr val="accent1">
                <a:shade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0C0130-5E6E-2748-A7AA-87E1989A9CBC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 flipH="1">
            <a:off x="3102199" y="3595438"/>
            <a:ext cx="521557" cy="573808"/>
          </a:xfrm>
          <a:prstGeom prst="straightConnector1">
            <a:avLst/>
          </a:prstGeom>
          <a:ln w="19050">
            <a:solidFill>
              <a:schemeClr val="accent1">
                <a:shade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6604608-73EF-384D-BFDD-42510903EE46}"/>
              </a:ext>
            </a:extLst>
          </p:cNvPr>
          <p:cNvCxnSpPr>
            <a:cxnSpLocks/>
            <a:stCxn id="26" idx="4"/>
            <a:endCxn id="30" idx="0"/>
          </p:cNvCxnSpPr>
          <p:nvPr/>
        </p:nvCxnSpPr>
        <p:spPr>
          <a:xfrm>
            <a:off x="3623756" y="3595438"/>
            <a:ext cx="553651" cy="573810"/>
          </a:xfrm>
          <a:prstGeom prst="straightConnector1">
            <a:avLst/>
          </a:prstGeom>
          <a:ln w="19050">
            <a:solidFill>
              <a:schemeClr val="accent1">
                <a:shade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3F1B3C-D679-8647-85CF-5382A11F1725}"/>
              </a:ext>
            </a:extLst>
          </p:cNvPr>
          <p:cNvCxnSpPr>
            <a:cxnSpLocks/>
            <a:stCxn id="27" idx="4"/>
            <a:endCxn id="31" idx="0"/>
          </p:cNvCxnSpPr>
          <p:nvPr/>
        </p:nvCxnSpPr>
        <p:spPr>
          <a:xfrm flipH="1">
            <a:off x="5125869" y="3595437"/>
            <a:ext cx="10" cy="573811"/>
          </a:xfrm>
          <a:prstGeom prst="straightConnector1">
            <a:avLst/>
          </a:prstGeom>
          <a:ln w="19050">
            <a:solidFill>
              <a:schemeClr val="accent1">
                <a:shade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6F4F61B-9E7E-F24F-8A88-BEED20BD0134}"/>
              </a:ext>
            </a:extLst>
          </p:cNvPr>
          <p:cNvSpPr/>
          <p:nvPr/>
        </p:nvSpPr>
        <p:spPr>
          <a:xfrm>
            <a:off x="86478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12EA48D-203D-4F4B-9A65-6D6095DEA8D7}"/>
              </a:ext>
            </a:extLst>
          </p:cNvPr>
          <p:cNvSpPr/>
          <p:nvPr/>
        </p:nvSpPr>
        <p:spPr>
          <a:xfrm>
            <a:off x="176276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977B4FF-DE36-6C48-8FE9-7678F3691A74}"/>
              </a:ext>
            </a:extLst>
          </p:cNvPr>
          <p:cNvSpPr/>
          <p:nvPr/>
        </p:nvSpPr>
        <p:spPr>
          <a:xfrm>
            <a:off x="266074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C473382-D629-614D-A44E-F6CF0B9369A9}"/>
              </a:ext>
            </a:extLst>
          </p:cNvPr>
          <p:cNvSpPr/>
          <p:nvPr/>
        </p:nvSpPr>
        <p:spPr>
          <a:xfrm>
            <a:off x="355872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951F509-8A78-524C-A8BD-D022D4E72F23}"/>
              </a:ext>
            </a:extLst>
          </p:cNvPr>
          <p:cNvSpPr/>
          <p:nvPr/>
        </p:nvSpPr>
        <p:spPr>
          <a:xfrm>
            <a:off x="443522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2CB7C6E-4546-AF40-9F49-4048FBC124C3}"/>
              </a:ext>
            </a:extLst>
          </p:cNvPr>
          <p:cNvSpPr/>
          <p:nvPr/>
        </p:nvSpPr>
        <p:spPr>
          <a:xfrm>
            <a:off x="533320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778F0AD-F0C6-1542-96A0-1705265416A8}"/>
              </a:ext>
            </a:extLst>
          </p:cNvPr>
          <p:cNvSpPr/>
          <p:nvPr/>
        </p:nvSpPr>
        <p:spPr>
          <a:xfrm>
            <a:off x="623118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2EB9D18-FA76-874D-A293-E6AC022FB094}"/>
              </a:ext>
            </a:extLst>
          </p:cNvPr>
          <p:cNvSpPr/>
          <p:nvPr/>
        </p:nvSpPr>
        <p:spPr>
          <a:xfrm>
            <a:off x="864783" y="5297432"/>
            <a:ext cx="10754283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6EC2E1F-4C94-8D43-A5DD-AE3A14E96064}"/>
              </a:ext>
            </a:extLst>
          </p:cNvPr>
          <p:cNvSpPr/>
          <p:nvPr/>
        </p:nvSpPr>
        <p:spPr>
          <a:xfrm>
            <a:off x="8351885" y="2586248"/>
            <a:ext cx="3267182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100A53E-7276-9C4F-8861-29ED78F206DB}"/>
              </a:ext>
            </a:extLst>
          </p:cNvPr>
          <p:cNvSpPr/>
          <p:nvPr/>
        </p:nvSpPr>
        <p:spPr>
          <a:xfrm>
            <a:off x="8351885" y="2950422"/>
            <a:ext cx="3267182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Optimal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F143EF-4005-A84A-A08C-716D9A72A106}"/>
              </a:ext>
            </a:extLst>
          </p:cNvPr>
          <p:cNvSpPr/>
          <p:nvPr/>
        </p:nvSpPr>
        <p:spPr>
          <a:xfrm>
            <a:off x="712916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311155-4408-F84F-B959-0358D78F76F9}"/>
              </a:ext>
            </a:extLst>
          </p:cNvPr>
          <p:cNvSpPr/>
          <p:nvPr/>
        </p:nvSpPr>
        <p:spPr>
          <a:xfrm>
            <a:off x="802714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6ED26D5-E02F-9D47-88ED-CB4DA5619296}"/>
              </a:ext>
            </a:extLst>
          </p:cNvPr>
          <p:cNvSpPr/>
          <p:nvPr/>
        </p:nvSpPr>
        <p:spPr>
          <a:xfrm>
            <a:off x="892512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EFD8C4A-016B-9248-956B-94BAA8185865}"/>
              </a:ext>
            </a:extLst>
          </p:cNvPr>
          <p:cNvSpPr/>
          <p:nvPr/>
        </p:nvSpPr>
        <p:spPr>
          <a:xfrm>
            <a:off x="982310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DE109AC-4187-5A4F-914C-BFDB6F32E128}"/>
              </a:ext>
            </a:extLst>
          </p:cNvPr>
          <p:cNvSpPr/>
          <p:nvPr/>
        </p:nvSpPr>
        <p:spPr>
          <a:xfrm>
            <a:off x="1072108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F7A9EE-4466-BD4F-9842-64AFB8932FC4}"/>
              </a:ext>
            </a:extLst>
          </p:cNvPr>
          <p:cNvSpPr/>
          <p:nvPr/>
        </p:nvSpPr>
        <p:spPr>
          <a:xfrm>
            <a:off x="7303920" y="4575274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Connections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26D06E6-DCBC-2443-BB9F-A9504C483D2B}"/>
              </a:ext>
            </a:extLst>
          </p:cNvPr>
          <p:cNvSpPr/>
          <p:nvPr/>
        </p:nvSpPr>
        <p:spPr>
          <a:xfrm>
            <a:off x="10345069" y="4575274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FE5EBB2-CD4E-2540-A3F5-E4C58C48C58A}"/>
              </a:ext>
            </a:extLst>
          </p:cNvPr>
          <p:cNvSpPr/>
          <p:nvPr/>
        </p:nvSpPr>
        <p:spPr>
          <a:xfrm>
            <a:off x="265809" y="1520871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Depth = 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07A9C9A-1D21-CC43-8938-DD33FEE38454}"/>
              </a:ext>
            </a:extLst>
          </p:cNvPr>
          <p:cNvSpPr/>
          <p:nvPr/>
        </p:nvSpPr>
        <p:spPr>
          <a:xfrm>
            <a:off x="8351888" y="1669751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Time Complexity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713FF49-A994-4144-8A6A-0D8E9936B478}"/>
              </a:ext>
            </a:extLst>
          </p:cNvPr>
          <p:cNvSpPr/>
          <p:nvPr/>
        </p:nvSpPr>
        <p:spPr>
          <a:xfrm>
            <a:off x="8351888" y="2038099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Space Complexity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A7059F3-FE46-EC46-9E56-FFE892C3A2DA}"/>
              </a:ext>
            </a:extLst>
          </p:cNvPr>
          <p:cNvSpPr/>
          <p:nvPr/>
        </p:nvSpPr>
        <p:spPr>
          <a:xfrm>
            <a:off x="10447816" y="1669751"/>
            <a:ext cx="1171254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O(b</a:t>
            </a:r>
            <a:r>
              <a:rPr lang="en-AU" baseline="30000" dirty="0">
                <a:solidFill>
                  <a:schemeClr val="tx1"/>
                </a:solidFill>
              </a:rPr>
              <a:t>d</a:t>
            </a:r>
            <a:r>
              <a:rPr lang="en-AU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7898C2F-7FFB-0D47-843B-E2B050930291}"/>
              </a:ext>
            </a:extLst>
          </p:cNvPr>
          <p:cNvSpPr/>
          <p:nvPr/>
        </p:nvSpPr>
        <p:spPr>
          <a:xfrm>
            <a:off x="10447816" y="2038099"/>
            <a:ext cx="1171254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O(d)</a:t>
            </a:r>
          </a:p>
        </p:txBody>
      </p:sp>
    </p:spTree>
    <p:extLst>
      <p:ext uri="{BB962C8B-B14F-4D97-AF65-F5344CB8AC3E}">
        <p14:creationId xmlns:p14="http://schemas.microsoft.com/office/powerpoint/2010/main" val="909174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Iterative-Deepening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81B08E-9591-9944-9F35-ABC1E5083602}"/>
              </a:ext>
            </a:extLst>
          </p:cNvPr>
          <p:cNvSpPr/>
          <p:nvPr/>
        </p:nvSpPr>
        <p:spPr>
          <a:xfrm>
            <a:off x="718859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F79CD-D4AF-5848-9274-BBDFEA6D8F9B}"/>
              </a:ext>
            </a:extLst>
          </p:cNvPr>
          <p:cNvSpPr/>
          <p:nvPr/>
        </p:nvSpPr>
        <p:spPr>
          <a:xfrm>
            <a:off x="1217447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E334A8-371B-3C47-8BD0-33CCD2C9B00B}"/>
              </a:ext>
            </a:extLst>
          </p:cNvPr>
          <p:cNvSpPr/>
          <p:nvPr/>
        </p:nvSpPr>
        <p:spPr>
          <a:xfrm>
            <a:off x="1716035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E706BF-3523-9646-9077-45C7ADCB3A34}"/>
              </a:ext>
            </a:extLst>
          </p:cNvPr>
          <p:cNvSpPr/>
          <p:nvPr/>
        </p:nvSpPr>
        <p:spPr>
          <a:xfrm>
            <a:off x="2214623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29ADE1-B227-7047-925B-4815C897F01F}"/>
              </a:ext>
            </a:extLst>
          </p:cNvPr>
          <p:cNvSpPr/>
          <p:nvPr/>
        </p:nvSpPr>
        <p:spPr>
          <a:xfrm>
            <a:off x="2701287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A116B4-FCBC-964F-9E7E-D86B172CAD74}"/>
              </a:ext>
            </a:extLst>
          </p:cNvPr>
          <p:cNvSpPr/>
          <p:nvPr/>
        </p:nvSpPr>
        <p:spPr>
          <a:xfrm>
            <a:off x="3199875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CDBF5B-6BBD-2D4B-8771-C1F55D668610}"/>
              </a:ext>
            </a:extLst>
          </p:cNvPr>
          <p:cNvSpPr/>
          <p:nvPr/>
        </p:nvSpPr>
        <p:spPr>
          <a:xfrm>
            <a:off x="3698463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437226-6807-FB48-9B87-26FAAA1704F7}"/>
              </a:ext>
            </a:extLst>
          </p:cNvPr>
          <p:cNvSpPr/>
          <p:nvPr/>
        </p:nvSpPr>
        <p:spPr>
          <a:xfrm>
            <a:off x="4197051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1FEE62-F193-2247-A043-4D0200BD50C8}"/>
              </a:ext>
            </a:extLst>
          </p:cNvPr>
          <p:cNvSpPr/>
          <p:nvPr/>
        </p:nvSpPr>
        <p:spPr>
          <a:xfrm>
            <a:off x="4695639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696BC5-0D71-8843-B435-58061430BE06}"/>
              </a:ext>
            </a:extLst>
          </p:cNvPr>
          <p:cNvSpPr/>
          <p:nvPr/>
        </p:nvSpPr>
        <p:spPr>
          <a:xfrm>
            <a:off x="5194227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E85CDA-581F-7945-83DC-94146E62827B}"/>
              </a:ext>
            </a:extLst>
          </p:cNvPr>
          <p:cNvSpPr/>
          <p:nvPr/>
        </p:nvSpPr>
        <p:spPr>
          <a:xfrm>
            <a:off x="5692815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EE3452-E3F1-E64D-A827-AA6A729BD8EB}"/>
              </a:ext>
            </a:extLst>
          </p:cNvPr>
          <p:cNvSpPr/>
          <p:nvPr/>
        </p:nvSpPr>
        <p:spPr>
          <a:xfrm>
            <a:off x="6191403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FE166BB-70EB-0A47-9596-E393C48747C1}"/>
              </a:ext>
            </a:extLst>
          </p:cNvPr>
          <p:cNvSpPr/>
          <p:nvPr/>
        </p:nvSpPr>
        <p:spPr>
          <a:xfrm>
            <a:off x="6688180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6443DBE-7E26-0A49-BBD6-4F815D24F3AE}"/>
              </a:ext>
            </a:extLst>
          </p:cNvPr>
          <p:cNvSpPr/>
          <p:nvPr/>
        </p:nvSpPr>
        <p:spPr>
          <a:xfrm>
            <a:off x="7186768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3D92C0A-0FCD-C94B-A3D3-F05E9058907C}"/>
              </a:ext>
            </a:extLst>
          </p:cNvPr>
          <p:cNvSpPr/>
          <p:nvPr/>
        </p:nvSpPr>
        <p:spPr>
          <a:xfrm>
            <a:off x="7685356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B85AF80-92C5-CD40-95E7-046D112C8B32}"/>
              </a:ext>
            </a:extLst>
          </p:cNvPr>
          <p:cNvSpPr/>
          <p:nvPr/>
        </p:nvSpPr>
        <p:spPr>
          <a:xfrm>
            <a:off x="8183944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C9E4245-99BC-1E4B-A4B2-94A0BD5FD41D}"/>
              </a:ext>
            </a:extLst>
          </p:cNvPr>
          <p:cNvSpPr/>
          <p:nvPr/>
        </p:nvSpPr>
        <p:spPr>
          <a:xfrm>
            <a:off x="8670608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F7AB00D-7075-9F4B-9435-AEAE490D6CFA}"/>
              </a:ext>
            </a:extLst>
          </p:cNvPr>
          <p:cNvSpPr/>
          <p:nvPr/>
        </p:nvSpPr>
        <p:spPr>
          <a:xfrm>
            <a:off x="9169196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BD066AF-4C7B-3F4E-AC2F-7BE465387C75}"/>
              </a:ext>
            </a:extLst>
          </p:cNvPr>
          <p:cNvSpPr/>
          <p:nvPr/>
        </p:nvSpPr>
        <p:spPr>
          <a:xfrm>
            <a:off x="9667784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2F2099-9522-E348-A48C-2DADD04183CA}"/>
              </a:ext>
            </a:extLst>
          </p:cNvPr>
          <p:cNvSpPr/>
          <p:nvPr/>
        </p:nvSpPr>
        <p:spPr>
          <a:xfrm>
            <a:off x="10166372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46D5E7F-B54B-9643-9440-DA57FBF398B2}"/>
              </a:ext>
            </a:extLst>
          </p:cNvPr>
          <p:cNvSpPr/>
          <p:nvPr/>
        </p:nvSpPr>
        <p:spPr>
          <a:xfrm>
            <a:off x="10664960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87FC94D-F8CD-034B-9B03-2F8501B1C0B1}"/>
              </a:ext>
            </a:extLst>
          </p:cNvPr>
          <p:cNvSpPr/>
          <p:nvPr/>
        </p:nvSpPr>
        <p:spPr>
          <a:xfrm>
            <a:off x="11163548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C12DD0-9D52-944A-BEDF-50EA892EEBEB}"/>
              </a:ext>
            </a:extLst>
          </p:cNvPr>
          <p:cNvSpPr/>
          <p:nvPr/>
        </p:nvSpPr>
        <p:spPr>
          <a:xfrm>
            <a:off x="718858" y="5606955"/>
            <a:ext cx="10945089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7C83CF2-E38C-A74F-9BE8-58127F841A73}"/>
              </a:ext>
            </a:extLst>
          </p:cNvPr>
          <p:cNvSpPr/>
          <p:nvPr/>
        </p:nvSpPr>
        <p:spPr>
          <a:xfrm>
            <a:off x="6897493" y="1802567"/>
            <a:ext cx="4738102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Alphabetical order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2DB87CA-7655-8D4F-AD53-12ED53F9CFA5}"/>
              </a:ext>
            </a:extLst>
          </p:cNvPr>
          <p:cNvSpPr/>
          <p:nvPr/>
        </p:nvSpPr>
        <p:spPr>
          <a:xfrm>
            <a:off x="2589914" y="1789828"/>
            <a:ext cx="3989070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Connections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ED8AA1E-48AA-0C46-8F8B-665E54B4353E}"/>
              </a:ext>
            </a:extLst>
          </p:cNvPr>
          <p:cNvSpPr/>
          <p:nvPr/>
        </p:nvSpPr>
        <p:spPr>
          <a:xfrm>
            <a:off x="2591632" y="2157154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5FDFC298-458B-8A47-84D2-CB501933A296}"/>
              </a:ext>
            </a:extLst>
          </p:cNvPr>
          <p:cNvSpPr/>
          <p:nvPr/>
        </p:nvSpPr>
        <p:spPr>
          <a:xfrm>
            <a:off x="3591081" y="2157154"/>
            <a:ext cx="99502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57ACDB8-BB39-E144-B97F-AC7ED550E4F5}"/>
              </a:ext>
            </a:extLst>
          </p:cNvPr>
          <p:cNvSpPr/>
          <p:nvPr/>
        </p:nvSpPr>
        <p:spPr>
          <a:xfrm>
            <a:off x="4578306" y="2157154"/>
            <a:ext cx="995018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B2C63137-B8D3-AB41-B697-949486BB7886}"/>
              </a:ext>
            </a:extLst>
          </p:cNvPr>
          <p:cNvSpPr/>
          <p:nvPr/>
        </p:nvSpPr>
        <p:spPr>
          <a:xfrm>
            <a:off x="5577478" y="2157154"/>
            <a:ext cx="100135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05BFFBE-53D1-1942-B5BF-ACC3EA80C183}"/>
              </a:ext>
            </a:extLst>
          </p:cNvPr>
          <p:cNvSpPr/>
          <p:nvPr/>
        </p:nvSpPr>
        <p:spPr>
          <a:xfrm>
            <a:off x="2590097" y="2655717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948A123-355A-9F43-8499-1D254991BCE5}"/>
              </a:ext>
            </a:extLst>
          </p:cNvPr>
          <p:cNvSpPr/>
          <p:nvPr/>
        </p:nvSpPr>
        <p:spPr>
          <a:xfrm>
            <a:off x="3592431" y="2655717"/>
            <a:ext cx="99502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EF47101C-E31C-1E4C-AF41-275051F6DF32}"/>
              </a:ext>
            </a:extLst>
          </p:cNvPr>
          <p:cNvSpPr/>
          <p:nvPr/>
        </p:nvSpPr>
        <p:spPr>
          <a:xfrm>
            <a:off x="4578832" y="2655717"/>
            <a:ext cx="1010747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96D9135-7680-7844-9055-FE184E662673}"/>
              </a:ext>
            </a:extLst>
          </p:cNvPr>
          <p:cNvSpPr/>
          <p:nvPr/>
        </p:nvSpPr>
        <p:spPr>
          <a:xfrm>
            <a:off x="5575665" y="2655717"/>
            <a:ext cx="100134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F290C74-2A84-CA42-907E-BA9F4B500A50}"/>
              </a:ext>
            </a:extLst>
          </p:cNvPr>
          <p:cNvSpPr/>
          <p:nvPr/>
        </p:nvSpPr>
        <p:spPr>
          <a:xfrm>
            <a:off x="2589914" y="3154281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BC9CA4-D414-A245-94E2-782E570B72CD}"/>
              </a:ext>
            </a:extLst>
          </p:cNvPr>
          <p:cNvSpPr/>
          <p:nvPr/>
        </p:nvSpPr>
        <p:spPr>
          <a:xfrm>
            <a:off x="3592249" y="3154281"/>
            <a:ext cx="99501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93EEE722-AA80-0B43-BB79-B94754061DDD}"/>
              </a:ext>
            </a:extLst>
          </p:cNvPr>
          <p:cNvSpPr/>
          <p:nvPr/>
        </p:nvSpPr>
        <p:spPr>
          <a:xfrm>
            <a:off x="4578649" y="3154281"/>
            <a:ext cx="1010747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BA7C1BC5-B6BE-5348-A3E3-DB3D35CFC4B6}"/>
              </a:ext>
            </a:extLst>
          </p:cNvPr>
          <p:cNvSpPr/>
          <p:nvPr/>
        </p:nvSpPr>
        <p:spPr>
          <a:xfrm>
            <a:off x="5575481" y="3154281"/>
            <a:ext cx="100135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5C91CEC-09BD-3744-A12C-C42E5A4A99B7}"/>
              </a:ext>
            </a:extLst>
          </p:cNvPr>
          <p:cNvSpPr/>
          <p:nvPr/>
        </p:nvSpPr>
        <p:spPr>
          <a:xfrm>
            <a:off x="720000" y="1789317"/>
            <a:ext cx="149413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Visited list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825A091-9CA6-9C44-81A1-8CC6B1D61342}"/>
              </a:ext>
            </a:extLst>
          </p:cNvPr>
          <p:cNvSpPr/>
          <p:nvPr/>
        </p:nvSpPr>
        <p:spPr>
          <a:xfrm>
            <a:off x="720000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4EBF7F8-34D0-1545-B554-AF39DACF654D}"/>
              </a:ext>
            </a:extLst>
          </p:cNvPr>
          <p:cNvSpPr/>
          <p:nvPr/>
        </p:nvSpPr>
        <p:spPr>
          <a:xfrm>
            <a:off x="1217447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2348B10-C4D9-6F43-80C0-F4AC8C81D870}"/>
              </a:ext>
            </a:extLst>
          </p:cNvPr>
          <p:cNvSpPr/>
          <p:nvPr/>
        </p:nvSpPr>
        <p:spPr>
          <a:xfrm>
            <a:off x="1715387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43D0983-6DBB-2244-A49F-24ADF756677E}"/>
              </a:ext>
            </a:extLst>
          </p:cNvPr>
          <p:cNvSpPr/>
          <p:nvPr/>
        </p:nvSpPr>
        <p:spPr>
          <a:xfrm>
            <a:off x="720000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4D090633-C177-4546-A5FB-8FD84DD7E630}"/>
              </a:ext>
            </a:extLst>
          </p:cNvPr>
          <p:cNvSpPr/>
          <p:nvPr/>
        </p:nvSpPr>
        <p:spPr>
          <a:xfrm>
            <a:off x="1217447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2F71936-9E94-6C42-B42E-14741DD2DF43}"/>
              </a:ext>
            </a:extLst>
          </p:cNvPr>
          <p:cNvSpPr/>
          <p:nvPr/>
        </p:nvSpPr>
        <p:spPr>
          <a:xfrm>
            <a:off x="1715387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884462F5-B9E3-0847-8A53-96917EC9D720}"/>
              </a:ext>
            </a:extLst>
          </p:cNvPr>
          <p:cNvSpPr/>
          <p:nvPr/>
        </p:nvSpPr>
        <p:spPr>
          <a:xfrm>
            <a:off x="720000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10A67F81-964A-4E40-AEA9-8FE424DAAB81}"/>
              </a:ext>
            </a:extLst>
          </p:cNvPr>
          <p:cNvSpPr/>
          <p:nvPr/>
        </p:nvSpPr>
        <p:spPr>
          <a:xfrm>
            <a:off x="1217447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89D120D4-47CF-4343-AFC6-94E0ED64E680}"/>
              </a:ext>
            </a:extLst>
          </p:cNvPr>
          <p:cNvSpPr/>
          <p:nvPr/>
        </p:nvSpPr>
        <p:spPr>
          <a:xfrm>
            <a:off x="1715387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3E79589F-4895-8B45-8CF6-EF713D947A3B}"/>
              </a:ext>
            </a:extLst>
          </p:cNvPr>
          <p:cNvSpPr/>
          <p:nvPr/>
        </p:nvSpPr>
        <p:spPr>
          <a:xfrm>
            <a:off x="720000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93612D36-E2DD-2A4B-9891-6BD4FDAC08A6}"/>
              </a:ext>
            </a:extLst>
          </p:cNvPr>
          <p:cNvSpPr/>
          <p:nvPr/>
        </p:nvSpPr>
        <p:spPr>
          <a:xfrm>
            <a:off x="1217447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88AFA9-B087-5B4A-ADCD-BAB761F4B46D}"/>
              </a:ext>
            </a:extLst>
          </p:cNvPr>
          <p:cNvSpPr/>
          <p:nvPr/>
        </p:nvSpPr>
        <p:spPr>
          <a:xfrm>
            <a:off x="1715387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3ADF62E8-7DBC-2A44-B55E-DB29F0A0DA04}"/>
              </a:ext>
            </a:extLst>
          </p:cNvPr>
          <p:cNvSpPr/>
          <p:nvPr/>
        </p:nvSpPr>
        <p:spPr>
          <a:xfrm>
            <a:off x="6897493" y="2170915"/>
            <a:ext cx="4738102" cy="29366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3276279-66FC-024F-86C0-C6EFDDABBB6B}"/>
              </a:ext>
            </a:extLst>
          </p:cNvPr>
          <p:cNvSpPr/>
          <p:nvPr/>
        </p:nvSpPr>
        <p:spPr>
          <a:xfrm>
            <a:off x="7186769" y="2989255"/>
            <a:ext cx="132478" cy="1324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B0C6D330-2003-9744-BE94-7CFAE959D59F}"/>
              </a:ext>
            </a:extLst>
          </p:cNvPr>
          <p:cNvSpPr/>
          <p:nvPr/>
        </p:nvSpPr>
        <p:spPr>
          <a:xfrm>
            <a:off x="9917983" y="4412734"/>
            <a:ext cx="132478" cy="1324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F86887C-6732-F043-9468-317AF6EC2A6D}"/>
              </a:ext>
            </a:extLst>
          </p:cNvPr>
          <p:cNvSpPr/>
          <p:nvPr/>
        </p:nvSpPr>
        <p:spPr>
          <a:xfrm>
            <a:off x="718858" y="1421449"/>
            <a:ext cx="149413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Depth = 0</a:t>
            </a:r>
          </a:p>
        </p:txBody>
      </p:sp>
    </p:spTree>
    <p:extLst>
      <p:ext uri="{BB962C8B-B14F-4D97-AF65-F5344CB8AC3E}">
        <p14:creationId xmlns:p14="http://schemas.microsoft.com/office/powerpoint/2010/main" val="929692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Iterative-Deepening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81B08E-9591-9944-9F35-ABC1E5083602}"/>
              </a:ext>
            </a:extLst>
          </p:cNvPr>
          <p:cNvSpPr/>
          <p:nvPr/>
        </p:nvSpPr>
        <p:spPr>
          <a:xfrm>
            <a:off x="718859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F79CD-D4AF-5848-9274-BBDFEA6D8F9B}"/>
              </a:ext>
            </a:extLst>
          </p:cNvPr>
          <p:cNvSpPr/>
          <p:nvPr/>
        </p:nvSpPr>
        <p:spPr>
          <a:xfrm>
            <a:off x="1217447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E334A8-371B-3C47-8BD0-33CCD2C9B00B}"/>
              </a:ext>
            </a:extLst>
          </p:cNvPr>
          <p:cNvSpPr/>
          <p:nvPr/>
        </p:nvSpPr>
        <p:spPr>
          <a:xfrm>
            <a:off x="1716035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E706BF-3523-9646-9077-45C7ADCB3A34}"/>
              </a:ext>
            </a:extLst>
          </p:cNvPr>
          <p:cNvSpPr/>
          <p:nvPr/>
        </p:nvSpPr>
        <p:spPr>
          <a:xfrm>
            <a:off x="2214623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29ADE1-B227-7047-925B-4815C897F01F}"/>
              </a:ext>
            </a:extLst>
          </p:cNvPr>
          <p:cNvSpPr/>
          <p:nvPr/>
        </p:nvSpPr>
        <p:spPr>
          <a:xfrm>
            <a:off x="2701287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A116B4-FCBC-964F-9E7E-D86B172CAD74}"/>
              </a:ext>
            </a:extLst>
          </p:cNvPr>
          <p:cNvSpPr/>
          <p:nvPr/>
        </p:nvSpPr>
        <p:spPr>
          <a:xfrm>
            <a:off x="3199875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CDBF5B-6BBD-2D4B-8771-C1F55D668610}"/>
              </a:ext>
            </a:extLst>
          </p:cNvPr>
          <p:cNvSpPr/>
          <p:nvPr/>
        </p:nvSpPr>
        <p:spPr>
          <a:xfrm>
            <a:off x="3698463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437226-6807-FB48-9B87-26FAAA1704F7}"/>
              </a:ext>
            </a:extLst>
          </p:cNvPr>
          <p:cNvSpPr/>
          <p:nvPr/>
        </p:nvSpPr>
        <p:spPr>
          <a:xfrm>
            <a:off x="4197051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1FEE62-F193-2247-A043-4D0200BD50C8}"/>
              </a:ext>
            </a:extLst>
          </p:cNvPr>
          <p:cNvSpPr/>
          <p:nvPr/>
        </p:nvSpPr>
        <p:spPr>
          <a:xfrm>
            <a:off x="4695639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696BC5-0D71-8843-B435-58061430BE06}"/>
              </a:ext>
            </a:extLst>
          </p:cNvPr>
          <p:cNvSpPr/>
          <p:nvPr/>
        </p:nvSpPr>
        <p:spPr>
          <a:xfrm>
            <a:off x="5194227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E85CDA-581F-7945-83DC-94146E62827B}"/>
              </a:ext>
            </a:extLst>
          </p:cNvPr>
          <p:cNvSpPr/>
          <p:nvPr/>
        </p:nvSpPr>
        <p:spPr>
          <a:xfrm>
            <a:off x="5692815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EE3452-E3F1-E64D-A827-AA6A729BD8EB}"/>
              </a:ext>
            </a:extLst>
          </p:cNvPr>
          <p:cNvSpPr/>
          <p:nvPr/>
        </p:nvSpPr>
        <p:spPr>
          <a:xfrm>
            <a:off x="6191403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FE166BB-70EB-0A47-9596-E393C48747C1}"/>
              </a:ext>
            </a:extLst>
          </p:cNvPr>
          <p:cNvSpPr/>
          <p:nvPr/>
        </p:nvSpPr>
        <p:spPr>
          <a:xfrm>
            <a:off x="6688180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6443DBE-7E26-0A49-BBD6-4F815D24F3AE}"/>
              </a:ext>
            </a:extLst>
          </p:cNvPr>
          <p:cNvSpPr/>
          <p:nvPr/>
        </p:nvSpPr>
        <p:spPr>
          <a:xfrm>
            <a:off x="7186768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3D92C0A-0FCD-C94B-A3D3-F05E9058907C}"/>
              </a:ext>
            </a:extLst>
          </p:cNvPr>
          <p:cNvSpPr/>
          <p:nvPr/>
        </p:nvSpPr>
        <p:spPr>
          <a:xfrm>
            <a:off x="7685356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B85AF80-92C5-CD40-95E7-046D112C8B32}"/>
              </a:ext>
            </a:extLst>
          </p:cNvPr>
          <p:cNvSpPr/>
          <p:nvPr/>
        </p:nvSpPr>
        <p:spPr>
          <a:xfrm>
            <a:off x="8183944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C9E4245-99BC-1E4B-A4B2-94A0BD5FD41D}"/>
              </a:ext>
            </a:extLst>
          </p:cNvPr>
          <p:cNvSpPr/>
          <p:nvPr/>
        </p:nvSpPr>
        <p:spPr>
          <a:xfrm>
            <a:off x="8670608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F7AB00D-7075-9F4B-9435-AEAE490D6CFA}"/>
              </a:ext>
            </a:extLst>
          </p:cNvPr>
          <p:cNvSpPr/>
          <p:nvPr/>
        </p:nvSpPr>
        <p:spPr>
          <a:xfrm>
            <a:off x="9169196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BD066AF-4C7B-3F4E-AC2F-7BE465387C75}"/>
              </a:ext>
            </a:extLst>
          </p:cNvPr>
          <p:cNvSpPr/>
          <p:nvPr/>
        </p:nvSpPr>
        <p:spPr>
          <a:xfrm>
            <a:off x="9667784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2F2099-9522-E348-A48C-2DADD04183CA}"/>
              </a:ext>
            </a:extLst>
          </p:cNvPr>
          <p:cNvSpPr/>
          <p:nvPr/>
        </p:nvSpPr>
        <p:spPr>
          <a:xfrm>
            <a:off x="10166372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46D5E7F-B54B-9643-9440-DA57FBF398B2}"/>
              </a:ext>
            </a:extLst>
          </p:cNvPr>
          <p:cNvSpPr/>
          <p:nvPr/>
        </p:nvSpPr>
        <p:spPr>
          <a:xfrm>
            <a:off x="10664960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87FC94D-F8CD-034B-9B03-2F8501B1C0B1}"/>
              </a:ext>
            </a:extLst>
          </p:cNvPr>
          <p:cNvSpPr/>
          <p:nvPr/>
        </p:nvSpPr>
        <p:spPr>
          <a:xfrm>
            <a:off x="11163548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C12DD0-9D52-944A-BEDF-50EA892EEBEB}"/>
              </a:ext>
            </a:extLst>
          </p:cNvPr>
          <p:cNvSpPr/>
          <p:nvPr/>
        </p:nvSpPr>
        <p:spPr>
          <a:xfrm>
            <a:off x="718858" y="5606955"/>
            <a:ext cx="10945089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7C83CF2-E38C-A74F-9BE8-58127F841A73}"/>
              </a:ext>
            </a:extLst>
          </p:cNvPr>
          <p:cNvSpPr/>
          <p:nvPr/>
        </p:nvSpPr>
        <p:spPr>
          <a:xfrm>
            <a:off x="6897493" y="1802567"/>
            <a:ext cx="4738102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Alphabetical order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2DB87CA-7655-8D4F-AD53-12ED53F9CFA5}"/>
              </a:ext>
            </a:extLst>
          </p:cNvPr>
          <p:cNvSpPr/>
          <p:nvPr/>
        </p:nvSpPr>
        <p:spPr>
          <a:xfrm>
            <a:off x="2589914" y="1789828"/>
            <a:ext cx="3989070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Connections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ED8AA1E-48AA-0C46-8F8B-665E54B4353E}"/>
              </a:ext>
            </a:extLst>
          </p:cNvPr>
          <p:cNvSpPr/>
          <p:nvPr/>
        </p:nvSpPr>
        <p:spPr>
          <a:xfrm>
            <a:off x="2591632" y="2157154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/:A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5FDFC298-458B-8A47-84D2-CB501933A296}"/>
              </a:ext>
            </a:extLst>
          </p:cNvPr>
          <p:cNvSpPr/>
          <p:nvPr/>
        </p:nvSpPr>
        <p:spPr>
          <a:xfrm>
            <a:off x="3591081" y="2157154"/>
            <a:ext cx="99502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57ACDB8-BB39-E144-B97F-AC7ED550E4F5}"/>
              </a:ext>
            </a:extLst>
          </p:cNvPr>
          <p:cNvSpPr/>
          <p:nvPr/>
        </p:nvSpPr>
        <p:spPr>
          <a:xfrm>
            <a:off x="4578306" y="2157154"/>
            <a:ext cx="995018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B2C63137-B8D3-AB41-B697-949486BB7886}"/>
              </a:ext>
            </a:extLst>
          </p:cNvPr>
          <p:cNvSpPr/>
          <p:nvPr/>
        </p:nvSpPr>
        <p:spPr>
          <a:xfrm>
            <a:off x="5577478" y="2157154"/>
            <a:ext cx="100135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05BFFBE-53D1-1942-B5BF-ACC3EA80C183}"/>
              </a:ext>
            </a:extLst>
          </p:cNvPr>
          <p:cNvSpPr/>
          <p:nvPr/>
        </p:nvSpPr>
        <p:spPr>
          <a:xfrm>
            <a:off x="2590097" y="2655717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948A123-355A-9F43-8499-1D254991BCE5}"/>
              </a:ext>
            </a:extLst>
          </p:cNvPr>
          <p:cNvSpPr/>
          <p:nvPr/>
        </p:nvSpPr>
        <p:spPr>
          <a:xfrm>
            <a:off x="3592431" y="2655717"/>
            <a:ext cx="99502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EF47101C-E31C-1E4C-AF41-275051F6DF32}"/>
              </a:ext>
            </a:extLst>
          </p:cNvPr>
          <p:cNvSpPr/>
          <p:nvPr/>
        </p:nvSpPr>
        <p:spPr>
          <a:xfrm>
            <a:off x="4578832" y="2655717"/>
            <a:ext cx="1010747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96D9135-7680-7844-9055-FE184E662673}"/>
              </a:ext>
            </a:extLst>
          </p:cNvPr>
          <p:cNvSpPr/>
          <p:nvPr/>
        </p:nvSpPr>
        <p:spPr>
          <a:xfrm>
            <a:off x="5575665" y="2655717"/>
            <a:ext cx="100134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F290C74-2A84-CA42-907E-BA9F4B500A50}"/>
              </a:ext>
            </a:extLst>
          </p:cNvPr>
          <p:cNvSpPr/>
          <p:nvPr/>
        </p:nvSpPr>
        <p:spPr>
          <a:xfrm>
            <a:off x="2589914" y="3154281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BC9CA4-D414-A245-94E2-782E570B72CD}"/>
              </a:ext>
            </a:extLst>
          </p:cNvPr>
          <p:cNvSpPr/>
          <p:nvPr/>
        </p:nvSpPr>
        <p:spPr>
          <a:xfrm>
            <a:off x="3592249" y="3154281"/>
            <a:ext cx="99501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93EEE722-AA80-0B43-BB79-B94754061DDD}"/>
              </a:ext>
            </a:extLst>
          </p:cNvPr>
          <p:cNvSpPr/>
          <p:nvPr/>
        </p:nvSpPr>
        <p:spPr>
          <a:xfrm>
            <a:off x="4578649" y="3154281"/>
            <a:ext cx="1010747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BA7C1BC5-B6BE-5348-A3E3-DB3D35CFC4B6}"/>
              </a:ext>
            </a:extLst>
          </p:cNvPr>
          <p:cNvSpPr/>
          <p:nvPr/>
        </p:nvSpPr>
        <p:spPr>
          <a:xfrm>
            <a:off x="5575481" y="3154281"/>
            <a:ext cx="100135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5C91CEC-09BD-3744-A12C-C42E5A4A99B7}"/>
              </a:ext>
            </a:extLst>
          </p:cNvPr>
          <p:cNvSpPr/>
          <p:nvPr/>
        </p:nvSpPr>
        <p:spPr>
          <a:xfrm>
            <a:off x="720000" y="1789317"/>
            <a:ext cx="149413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Visited list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825A091-9CA6-9C44-81A1-8CC6B1D61342}"/>
              </a:ext>
            </a:extLst>
          </p:cNvPr>
          <p:cNvSpPr/>
          <p:nvPr/>
        </p:nvSpPr>
        <p:spPr>
          <a:xfrm>
            <a:off x="720000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4EBF7F8-34D0-1545-B554-AF39DACF654D}"/>
              </a:ext>
            </a:extLst>
          </p:cNvPr>
          <p:cNvSpPr/>
          <p:nvPr/>
        </p:nvSpPr>
        <p:spPr>
          <a:xfrm>
            <a:off x="1217447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2348B10-C4D9-6F43-80C0-F4AC8C81D870}"/>
              </a:ext>
            </a:extLst>
          </p:cNvPr>
          <p:cNvSpPr/>
          <p:nvPr/>
        </p:nvSpPr>
        <p:spPr>
          <a:xfrm>
            <a:off x="1715387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43D0983-6DBB-2244-A49F-24ADF756677E}"/>
              </a:ext>
            </a:extLst>
          </p:cNvPr>
          <p:cNvSpPr/>
          <p:nvPr/>
        </p:nvSpPr>
        <p:spPr>
          <a:xfrm>
            <a:off x="720000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4D090633-C177-4546-A5FB-8FD84DD7E630}"/>
              </a:ext>
            </a:extLst>
          </p:cNvPr>
          <p:cNvSpPr/>
          <p:nvPr/>
        </p:nvSpPr>
        <p:spPr>
          <a:xfrm>
            <a:off x="1217447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2F71936-9E94-6C42-B42E-14741DD2DF43}"/>
              </a:ext>
            </a:extLst>
          </p:cNvPr>
          <p:cNvSpPr/>
          <p:nvPr/>
        </p:nvSpPr>
        <p:spPr>
          <a:xfrm>
            <a:off x="1715387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884462F5-B9E3-0847-8A53-96917EC9D720}"/>
              </a:ext>
            </a:extLst>
          </p:cNvPr>
          <p:cNvSpPr/>
          <p:nvPr/>
        </p:nvSpPr>
        <p:spPr>
          <a:xfrm>
            <a:off x="720000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10A67F81-964A-4E40-AEA9-8FE424DAAB81}"/>
              </a:ext>
            </a:extLst>
          </p:cNvPr>
          <p:cNvSpPr/>
          <p:nvPr/>
        </p:nvSpPr>
        <p:spPr>
          <a:xfrm>
            <a:off x="1217447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89D120D4-47CF-4343-AFC6-94E0ED64E680}"/>
              </a:ext>
            </a:extLst>
          </p:cNvPr>
          <p:cNvSpPr/>
          <p:nvPr/>
        </p:nvSpPr>
        <p:spPr>
          <a:xfrm>
            <a:off x="1715387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3E79589F-4895-8B45-8CF6-EF713D947A3B}"/>
              </a:ext>
            </a:extLst>
          </p:cNvPr>
          <p:cNvSpPr/>
          <p:nvPr/>
        </p:nvSpPr>
        <p:spPr>
          <a:xfrm>
            <a:off x="720000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93612D36-E2DD-2A4B-9891-6BD4FDAC08A6}"/>
              </a:ext>
            </a:extLst>
          </p:cNvPr>
          <p:cNvSpPr/>
          <p:nvPr/>
        </p:nvSpPr>
        <p:spPr>
          <a:xfrm>
            <a:off x="1217447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88AFA9-B087-5B4A-ADCD-BAB761F4B46D}"/>
              </a:ext>
            </a:extLst>
          </p:cNvPr>
          <p:cNvSpPr/>
          <p:nvPr/>
        </p:nvSpPr>
        <p:spPr>
          <a:xfrm>
            <a:off x="1715387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3ADF62E8-7DBC-2A44-B55E-DB29F0A0DA04}"/>
              </a:ext>
            </a:extLst>
          </p:cNvPr>
          <p:cNvSpPr/>
          <p:nvPr/>
        </p:nvSpPr>
        <p:spPr>
          <a:xfrm>
            <a:off x="6897493" y="2170915"/>
            <a:ext cx="4738102" cy="29366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3276279-66FC-024F-86C0-C6EFDDABBB6B}"/>
              </a:ext>
            </a:extLst>
          </p:cNvPr>
          <p:cNvSpPr/>
          <p:nvPr/>
        </p:nvSpPr>
        <p:spPr>
          <a:xfrm>
            <a:off x="7186769" y="2989255"/>
            <a:ext cx="132478" cy="1324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B0C6D330-2003-9744-BE94-7CFAE959D59F}"/>
              </a:ext>
            </a:extLst>
          </p:cNvPr>
          <p:cNvSpPr/>
          <p:nvPr/>
        </p:nvSpPr>
        <p:spPr>
          <a:xfrm>
            <a:off x="9917983" y="4412734"/>
            <a:ext cx="132478" cy="1324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F86887C-6732-F043-9468-317AF6EC2A6D}"/>
              </a:ext>
            </a:extLst>
          </p:cNvPr>
          <p:cNvSpPr/>
          <p:nvPr/>
        </p:nvSpPr>
        <p:spPr>
          <a:xfrm>
            <a:off x="718858" y="1421449"/>
            <a:ext cx="149413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Depth = 1</a:t>
            </a:r>
          </a:p>
        </p:txBody>
      </p:sp>
    </p:spTree>
    <p:extLst>
      <p:ext uri="{BB962C8B-B14F-4D97-AF65-F5344CB8AC3E}">
        <p14:creationId xmlns:p14="http://schemas.microsoft.com/office/powerpoint/2010/main" val="1169058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Iterative-Deepening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81B08E-9591-9944-9F35-ABC1E5083602}"/>
              </a:ext>
            </a:extLst>
          </p:cNvPr>
          <p:cNvSpPr/>
          <p:nvPr/>
        </p:nvSpPr>
        <p:spPr>
          <a:xfrm>
            <a:off x="718859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F79CD-D4AF-5848-9274-BBDFEA6D8F9B}"/>
              </a:ext>
            </a:extLst>
          </p:cNvPr>
          <p:cNvSpPr/>
          <p:nvPr/>
        </p:nvSpPr>
        <p:spPr>
          <a:xfrm>
            <a:off x="1217447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E334A8-371B-3C47-8BD0-33CCD2C9B00B}"/>
              </a:ext>
            </a:extLst>
          </p:cNvPr>
          <p:cNvSpPr/>
          <p:nvPr/>
        </p:nvSpPr>
        <p:spPr>
          <a:xfrm>
            <a:off x="1716035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E706BF-3523-9646-9077-45C7ADCB3A34}"/>
              </a:ext>
            </a:extLst>
          </p:cNvPr>
          <p:cNvSpPr/>
          <p:nvPr/>
        </p:nvSpPr>
        <p:spPr>
          <a:xfrm>
            <a:off x="2214623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29ADE1-B227-7047-925B-4815C897F01F}"/>
              </a:ext>
            </a:extLst>
          </p:cNvPr>
          <p:cNvSpPr/>
          <p:nvPr/>
        </p:nvSpPr>
        <p:spPr>
          <a:xfrm>
            <a:off x="2701287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A116B4-FCBC-964F-9E7E-D86B172CAD74}"/>
              </a:ext>
            </a:extLst>
          </p:cNvPr>
          <p:cNvSpPr/>
          <p:nvPr/>
        </p:nvSpPr>
        <p:spPr>
          <a:xfrm>
            <a:off x="3199875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CDBF5B-6BBD-2D4B-8771-C1F55D668610}"/>
              </a:ext>
            </a:extLst>
          </p:cNvPr>
          <p:cNvSpPr/>
          <p:nvPr/>
        </p:nvSpPr>
        <p:spPr>
          <a:xfrm>
            <a:off x="3698463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437226-6807-FB48-9B87-26FAAA1704F7}"/>
              </a:ext>
            </a:extLst>
          </p:cNvPr>
          <p:cNvSpPr/>
          <p:nvPr/>
        </p:nvSpPr>
        <p:spPr>
          <a:xfrm>
            <a:off x="4197051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1FEE62-F193-2247-A043-4D0200BD50C8}"/>
              </a:ext>
            </a:extLst>
          </p:cNvPr>
          <p:cNvSpPr/>
          <p:nvPr/>
        </p:nvSpPr>
        <p:spPr>
          <a:xfrm>
            <a:off x="4695639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696BC5-0D71-8843-B435-58061430BE06}"/>
              </a:ext>
            </a:extLst>
          </p:cNvPr>
          <p:cNvSpPr/>
          <p:nvPr/>
        </p:nvSpPr>
        <p:spPr>
          <a:xfrm>
            <a:off x="5194227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E85CDA-581F-7945-83DC-94146E62827B}"/>
              </a:ext>
            </a:extLst>
          </p:cNvPr>
          <p:cNvSpPr/>
          <p:nvPr/>
        </p:nvSpPr>
        <p:spPr>
          <a:xfrm>
            <a:off x="5692815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EE3452-E3F1-E64D-A827-AA6A729BD8EB}"/>
              </a:ext>
            </a:extLst>
          </p:cNvPr>
          <p:cNvSpPr/>
          <p:nvPr/>
        </p:nvSpPr>
        <p:spPr>
          <a:xfrm>
            <a:off x="6191403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FE166BB-70EB-0A47-9596-E393C48747C1}"/>
              </a:ext>
            </a:extLst>
          </p:cNvPr>
          <p:cNvSpPr/>
          <p:nvPr/>
        </p:nvSpPr>
        <p:spPr>
          <a:xfrm>
            <a:off x="6688180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6443DBE-7E26-0A49-BBD6-4F815D24F3AE}"/>
              </a:ext>
            </a:extLst>
          </p:cNvPr>
          <p:cNvSpPr/>
          <p:nvPr/>
        </p:nvSpPr>
        <p:spPr>
          <a:xfrm>
            <a:off x="7186768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3D92C0A-0FCD-C94B-A3D3-F05E9058907C}"/>
              </a:ext>
            </a:extLst>
          </p:cNvPr>
          <p:cNvSpPr/>
          <p:nvPr/>
        </p:nvSpPr>
        <p:spPr>
          <a:xfrm>
            <a:off x="7685356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B85AF80-92C5-CD40-95E7-046D112C8B32}"/>
              </a:ext>
            </a:extLst>
          </p:cNvPr>
          <p:cNvSpPr/>
          <p:nvPr/>
        </p:nvSpPr>
        <p:spPr>
          <a:xfrm>
            <a:off x="8183944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C9E4245-99BC-1E4B-A4B2-94A0BD5FD41D}"/>
              </a:ext>
            </a:extLst>
          </p:cNvPr>
          <p:cNvSpPr/>
          <p:nvPr/>
        </p:nvSpPr>
        <p:spPr>
          <a:xfrm>
            <a:off x="8670608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F7AB00D-7075-9F4B-9435-AEAE490D6CFA}"/>
              </a:ext>
            </a:extLst>
          </p:cNvPr>
          <p:cNvSpPr/>
          <p:nvPr/>
        </p:nvSpPr>
        <p:spPr>
          <a:xfrm>
            <a:off x="9169196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BD066AF-4C7B-3F4E-AC2F-7BE465387C75}"/>
              </a:ext>
            </a:extLst>
          </p:cNvPr>
          <p:cNvSpPr/>
          <p:nvPr/>
        </p:nvSpPr>
        <p:spPr>
          <a:xfrm>
            <a:off x="9667784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2F2099-9522-E348-A48C-2DADD04183CA}"/>
              </a:ext>
            </a:extLst>
          </p:cNvPr>
          <p:cNvSpPr/>
          <p:nvPr/>
        </p:nvSpPr>
        <p:spPr>
          <a:xfrm>
            <a:off x="10166372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46D5E7F-B54B-9643-9440-DA57FBF398B2}"/>
              </a:ext>
            </a:extLst>
          </p:cNvPr>
          <p:cNvSpPr/>
          <p:nvPr/>
        </p:nvSpPr>
        <p:spPr>
          <a:xfrm>
            <a:off x="10664960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87FC94D-F8CD-034B-9B03-2F8501B1C0B1}"/>
              </a:ext>
            </a:extLst>
          </p:cNvPr>
          <p:cNvSpPr/>
          <p:nvPr/>
        </p:nvSpPr>
        <p:spPr>
          <a:xfrm>
            <a:off x="11163548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C12DD0-9D52-944A-BEDF-50EA892EEBEB}"/>
              </a:ext>
            </a:extLst>
          </p:cNvPr>
          <p:cNvSpPr/>
          <p:nvPr/>
        </p:nvSpPr>
        <p:spPr>
          <a:xfrm>
            <a:off x="718858" y="5606955"/>
            <a:ext cx="10945089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7C83CF2-E38C-A74F-9BE8-58127F841A73}"/>
              </a:ext>
            </a:extLst>
          </p:cNvPr>
          <p:cNvSpPr/>
          <p:nvPr/>
        </p:nvSpPr>
        <p:spPr>
          <a:xfrm>
            <a:off x="6897493" y="1802567"/>
            <a:ext cx="4738102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Alphabetical order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2DB87CA-7655-8D4F-AD53-12ED53F9CFA5}"/>
              </a:ext>
            </a:extLst>
          </p:cNvPr>
          <p:cNvSpPr/>
          <p:nvPr/>
        </p:nvSpPr>
        <p:spPr>
          <a:xfrm>
            <a:off x="2589914" y="1789828"/>
            <a:ext cx="3989070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Connections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ED8AA1E-48AA-0C46-8F8B-665E54B4353E}"/>
              </a:ext>
            </a:extLst>
          </p:cNvPr>
          <p:cNvSpPr/>
          <p:nvPr/>
        </p:nvSpPr>
        <p:spPr>
          <a:xfrm>
            <a:off x="2591632" y="2157154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5FDFC298-458B-8A47-84D2-CB501933A296}"/>
              </a:ext>
            </a:extLst>
          </p:cNvPr>
          <p:cNvSpPr/>
          <p:nvPr/>
        </p:nvSpPr>
        <p:spPr>
          <a:xfrm>
            <a:off x="3591081" y="2157154"/>
            <a:ext cx="99502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57ACDB8-BB39-E144-B97F-AC7ED550E4F5}"/>
              </a:ext>
            </a:extLst>
          </p:cNvPr>
          <p:cNvSpPr/>
          <p:nvPr/>
        </p:nvSpPr>
        <p:spPr>
          <a:xfrm>
            <a:off x="4578306" y="2157154"/>
            <a:ext cx="995018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B2C63137-B8D3-AB41-B697-949486BB7886}"/>
              </a:ext>
            </a:extLst>
          </p:cNvPr>
          <p:cNvSpPr/>
          <p:nvPr/>
        </p:nvSpPr>
        <p:spPr>
          <a:xfrm>
            <a:off x="5577478" y="2157154"/>
            <a:ext cx="100135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05BFFBE-53D1-1942-B5BF-ACC3EA80C183}"/>
              </a:ext>
            </a:extLst>
          </p:cNvPr>
          <p:cNvSpPr/>
          <p:nvPr/>
        </p:nvSpPr>
        <p:spPr>
          <a:xfrm>
            <a:off x="2590097" y="2655717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948A123-355A-9F43-8499-1D254991BCE5}"/>
              </a:ext>
            </a:extLst>
          </p:cNvPr>
          <p:cNvSpPr/>
          <p:nvPr/>
        </p:nvSpPr>
        <p:spPr>
          <a:xfrm>
            <a:off x="3592431" y="2655717"/>
            <a:ext cx="99502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EF47101C-E31C-1E4C-AF41-275051F6DF32}"/>
              </a:ext>
            </a:extLst>
          </p:cNvPr>
          <p:cNvSpPr/>
          <p:nvPr/>
        </p:nvSpPr>
        <p:spPr>
          <a:xfrm>
            <a:off x="4578832" y="2655717"/>
            <a:ext cx="1010747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96D9135-7680-7844-9055-FE184E662673}"/>
              </a:ext>
            </a:extLst>
          </p:cNvPr>
          <p:cNvSpPr/>
          <p:nvPr/>
        </p:nvSpPr>
        <p:spPr>
          <a:xfrm>
            <a:off x="5575665" y="2655717"/>
            <a:ext cx="100134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F290C74-2A84-CA42-907E-BA9F4B500A50}"/>
              </a:ext>
            </a:extLst>
          </p:cNvPr>
          <p:cNvSpPr/>
          <p:nvPr/>
        </p:nvSpPr>
        <p:spPr>
          <a:xfrm>
            <a:off x="2589914" y="3154281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BC9CA4-D414-A245-94E2-782E570B72CD}"/>
              </a:ext>
            </a:extLst>
          </p:cNvPr>
          <p:cNvSpPr/>
          <p:nvPr/>
        </p:nvSpPr>
        <p:spPr>
          <a:xfrm>
            <a:off x="3592249" y="3154281"/>
            <a:ext cx="99501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93EEE722-AA80-0B43-BB79-B94754061DDD}"/>
              </a:ext>
            </a:extLst>
          </p:cNvPr>
          <p:cNvSpPr/>
          <p:nvPr/>
        </p:nvSpPr>
        <p:spPr>
          <a:xfrm>
            <a:off x="4578649" y="3154281"/>
            <a:ext cx="1010747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BA7C1BC5-B6BE-5348-A3E3-DB3D35CFC4B6}"/>
              </a:ext>
            </a:extLst>
          </p:cNvPr>
          <p:cNvSpPr/>
          <p:nvPr/>
        </p:nvSpPr>
        <p:spPr>
          <a:xfrm>
            <a:off x="5575481" y="3154281"/>
            <a:ext cx="100135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5C91CEC-09BD-3744-A12C-C42E5A4A99B7}"/>
              </a:ext>
            </a:extLst>
          </p:cNvPr>
          <p:cNvSpPr/>
          <p:nvPr/>
        </p:nvSpPr>
        <p:spPr>
          <a:xfrm>
            <a:off x="720000" y="1789317"/>
            <a:ext cx="149413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Visited list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825A091-9CA6-9C44-81A1-8CC6B1D61342}"/>
              </a:ext>
            </a:extLst>
          </p:cNvPr>
          <p:cNvSpPr/>
          <p:nvPr/>
        </p:nvSpPr>
        <p:spPr>
          <a:xfrm>
            <a:off x="720000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4EBF7F8-34D0-1545-B554-AF39DACF654D}"/>
              </a:ext>
            </a:extLst>
          </p:cNvPr>
          <p:cNvSpPr/>
          <p:nvPr/>
        </p:nvSpPr>
        <p:spPr>
          <a:xfrm>
            <a:off x="1217447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2348B10-C4D9-6F43-80C0-F4AC8C81D870}"/>
              </a:ext>
            </a:extLst>
          </p:cNvPr>
          <p:cNvSpPr/>
          <p:nvPr/>
        </p:nvSpPr>
        <p:spPr>
          <a:xfrm>
            <a:off x="1715387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43D0983-6DBB-2244-A49F-24ADF756677E}"/>
              </a:ext>
            </a:extLst>
          </p:cNvPr>
          <p:cNvSpPr/>
          <p:nvPr/>
        </p:nvSpPr>
        <p:spPr>
          <a:xfrm>
            <a:off x="720000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4D090633-C177-4546-A5FB-8FD84DD7E630}"/>
              </a:ext>
            </a:extLst>
          </p:cNvPr>
          <p:cNvSpPr/>
          <p:nvPr/>
        </p:nvSpPr>
        <p:spPr>
          <a:xfrm>
            <a:off x="1217447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2F71936-9E94-6C42-B42E-14741DD2DF43}"/>
              </a:ext>
            </a:extLst>
          </p:cNvPr>
          <p:cNvSpPr/>
          <p:nvPr/>
        </p:nvSpPr>
        <p:spPr>
          <a:xfrm>
            <a:off x="1715387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884462F5-B9E3-0847-8A53-96917EC9D720}"/>
              </a:ext>
            </a:extLst>
          </p:cNvPr>
          <p:cNvSpPr/>
          <p:nvPr/>
        </p:nvSpPr>
        <p:spPr>
          <a:xfrm>
            <a:off x="720000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10A67F81-964A-4E40-AEA9-8FE424DAAB81}"/>
              </a:ext>
            </a:extLst>
          </p:cNvPr>
          <p:cNvSpPr/>
          <p:nvPr/>
        </p:nvSpPr>
        <p:spPr>
          <a:xfrm>
            <a:off x="1217447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89D120D4-47CF-4343-AFC6-94E0ED64E680}"/>
              </a:ext>
            </a:extLst>
          </p:cNvPr>
          <p:cNvSpPr/>
          <p:nvPr/>
        </p:nvSpPr>
        <p:spPr>
          <a:xfrm>
            <a:off x="1715387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3E79589F-4895-8B45-8CF6-EF713D947A3B}"/>
              </a:ext>
            </a:extLst>
          </p:cNvPr>
          <p:cNvSpPr/>
          <p:nvPr/>
        </p:nvSpPr>
        <p:spPr>
          <a:xfrm>
            <a:off x="720000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93612D36-E2DD-2A4B-9891-6BD4FDAC08A6}"/>
              </a:ext>
            </a:extLst>
          </p:cNvPr>
          <p:cNvSpPr/>
          <p:nvPr/>
        </p:nvSpPr>
        <p:spPr>
          <a:xfrm>
            <a:off x="1217447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88AFA9-B087-5B4A-ADCD-BAB761F4B46D}"/>
              </a:ext>
            </a:extLst>
          </p:cNvPr>
          <p:cNvSpPr/>
          <p:nvPr/>
        </p:nvSpPr>
        <p:spPr>
          <a:xfrm>
            <a:off x="1715387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3ADF62E8-7DBC-2A44-B55E-DB29F0A0DA04}"/>
              </a:ext>
            </a:extLst>
          </p:cNvPr>
          <p:cNvSpPr/>
          <p:nvPr/>
        </p:nvSpPr>
        <p:spPr>
          <a:xfrm>
            <a:off x="6897493" y="2170915"/>
            <a:ext cx="4738102" cy="29366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3276279-66FC-024F-86C0-C6EFDDABBB6B}"/>
              </a:ext>
            </a:extLst>
          </p:cNvPr>
          <p:cNvSpPr/>
          <p:nvPr/>
        </p:nvSpPr>
        <p:spPr>
          <a:xfrm>
            <a:off x="7186769" y="2989255"/>
            <a:ext cx="132478" cy="1324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B0C6D330-2003-9744-BE94-7CFAE959D59F}"/>
              </a:ext>
            </a:extLst>
          </p:cNvPr>
          <p:cNvSpPr/>
          <p:nvPr/>
        </p:nvSpPr>
        <p:spPr>
          <a:xfrm>
            <a:off x="9917983" y="4412734"/>
            <a:ext cx="132478" cy="1324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F86887C-6732-F043-9468-317AF6EC2A6D}"/>
              </a:ext>
            </a:extLst>
          </p:cNvPr>
          <p:cNvSpPr/>
          <p:nvPr/>
        </p:nvSpPr>
        <p:spPr>
          <a:xfrm>
            <a:off x="718858" y="1421449"/>
            <a:ext cx="149413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Depth = 2</a:t>
            </a:r>
          </a:p>
        </p:txBody>
      </p:sp>
    </p:spTree>
    <p:extLst>
      <p:ext uri="{BB962C8B-B14F-4D97-AF65-F5344CB8AC3E}">
        <p14:creationId xmlns:p14="http://schemas.microsoft.com/office/powerpoint/2010/main" val="9497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Participation mark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B1D96-A87F-6546-946C-1E0BDDE3BA71}"/>
              </a:ext>
            </a:extLst>
          </p:cNvPr>
          <p:cNvSpPr txBox="1"/>
          <p:nvPr/>
        </p:nvSpPr>
        <p:spPr>
          <a:xfrm>
            <a:off x="645109" y="1781112"/>
            <a:ext cx="109017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Remain in the tutorial for a reasonable amount of time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Total time so its okay if you disconnect a few times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Complete the provided form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Sent after class, due prior to the next tutorial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Submit however many times you want, I’ll take the latest one</a:t>
            </a:r>
          </a:p>
        </p:txBody>
      </p:sp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357C39A1-D662-C64B-A423-3452E6359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41932">
            <a:off x="10031805" y="4782735"/>
            <a:ext cx="1791880" cy="179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23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Iterative-Deepening Search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F86887C-6732-F043-9468-317AF6EC2A6D}"/>
              </a:ext>
            </a:extLst>
          </p:cNvPr>
          <p:cNvSpPr/>
          <p:nvPr/>
        </p:nvSpPr>
        <p:spPr>
          <a:xfrm>
            <a:off x="718858" y="1421449"/>
            <a:ext cx="149413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Depth = 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5C2E84A-18B2-8949-B9B5-D716CD64DC26}"/>
              </a:ext>
            </a:extLst>
          </p:cNvPr>
          <p:cNvSpPr/>
          <p:nvPr/>
        </p:nvSpPr>
        <p:spPr>
          <a:xfrm>
            <a:off x="718859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503F8EA-805D-6248-AE61-3F8920C1232B}"/>
              </a:ext>
            </a:extLst>
          </p:cNvPr>
          <p:cNvSpPr/>
          <p:nvPr/>
        </p:nvSpPr>
        <p:spPr>
          <a:xfrm>
            <a:off x="1217447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F4A88EE-88E4-504C-84B2-744A8AA14CD5}"/>
              </a:ext>
            </a:extLst>
          </p:cNvPr>
          <p:cNvSpPr/>
          <p:nvPr/>
        </p:nvSpPr>
        <p:spPr>
          <a:xfrm>
            <a:off x="1716035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A274750-E4AA-E540-AEB5-B56529226B65}"/>
              </a:ext>
            </a:extLst>
          </p:cNvPr>
          <p:cNvSpPr/>
          <p:nvPr/>
        </p:nvSpPr>
        <p:spPr>
          <a:xfrm>
            <a:off x="2214623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FF2D4CB-9827-C445-9860-73311F352066}"/>
              </a:ext>
            </a:extLst>
          </p:cNvPr>
          <p:cNvSpPr/>
          <p:nvPr/>
        </p:nvSpPr>
        <p:spPr>
          <a:xfrm>
            <a:off x="2701287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3CB233C-F43C-654C-AEE2-CB63DC0EE523}"/>
              </a:ext>
            </a:extLst>
          </p:cNvPr>
          <p:cNvSpPr/>
          <p:nvPr/>
        </p:nvSpPr>
        <p:spPr>
          <a:xfrm>
            <a:off x="3199875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97FFE76-52CB-BB42-B754-8B9A0690A163}"/>
              </a:ext>
            </a:extLst>
          </p:cNvPr>
          <p:cNvSpPr/>
          <p:nvPr/>
        </p:nvSpPr>
        <p:spPr>
          <a:xfrm>
            <a:off x="3698463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DE322F1-57C7-9245-8981-7B3B21A78ED2}"/>
              </a:ext>
            </a:extLst>
          </p:cNvPr>
          <p:cNvSpPr/>
          <p:nvPr/>
        </p:nvSpPr>
        <p:spPr>
          <a:xfrm>
            <a:off x="4197051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88CA3B0-C1AA-C94A-A67C-287A42A40A62}"/>
              </a:ext>
            </a:extLst>
          </p:cNvPr>
          <p:cNvSpPr/>
          <p:nvPr/>
        </p:nvSpPr>
        <p:spPr>
          <a:xfrm>
            <a:off x="4695639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DBE1CAA-4DB9-B749-87C3-EC2E54B2384D}"/>
              </a:ext>
            </a:extLst>
          </p:cNvPr>
          <p:cNvSpPr/>
          <p:nvPr/>
        </p:nvSpPr>
        <p:spPr>
          <a:xfrm>
            <a:off x="5194227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D7B7D74-EC1C-414E-9C43-F69C6ED973E1}"/>
              </a:ext>
            </a:extLst>
          </p:cNvPr>
          <p:cNvSpPr/>
          <p:nvPr/>
        </p:nvSpPr>
        <p:spPr>
          <a:xfrm>
            <a:off x="5692815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E17C269-EE29-404D-B3DD-5389CC98532D}"/>
              </a:ext>
            </a:extLst>
          </p:cNvPr>
          <p:cNvSpPr/>
          <p:nvPr/>
        </p:nvSpPr>
        <p:spPr>
          <a:xfrm>
            <a:off x="6191403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7BA5607-DB5E-554E-B989-6D42E6F4E0DA}"/>
              </a:ext>
            </a:extLst>
          </p:cNvPr>
          <p:cNvSpPr/>
          <p:nvPr/>
        </p:nvSpPr>
        <p:spPr>
          <a:xfrm>
            <a:off x="6688180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764166D-8F56-E745-9BFF-B10A3F687EA2}"/>
              </a:ext>
            </a:extLst>
          </p:cNvPr>
          <p:cNvSpPr/>
          <p:nvPr/>
        </p:nvSpPr>
        <p:spPr>
          <a:xfrm>
            <a:off x="7186768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477DF61-2E6A-8443-92F0-0922197A13B6}"/>
              </a:ext>
            </a:extLst>
          </p:cNvPr>
          <p:cNvSpPr/>
          <p:nvPr/>
        </p:nvSpPr>
        <p:spPr>
          <a:xfrm>
            <a:off x="7685356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9AF281C-9DBF-F342-8FC0-5EA8571D16B7}"/>
              </a:ext>
            </a:extLst>
          </p:cNvPr>
          <p:cNvSpPr/>
          <p:nvPr/>
        </p:nvSpPr>
        <p:spPr>
          <a:xfrm>
            <a:off x="8183944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BFB3CA-66BE-F642-8237-87B1FA3CAD6D}"/>
              </a:ext>
            </a:extLst>
          </p:cNvPr>
          <p:cNvSpPr/>
          <p:nvPr/>
        </p:nvSpPr>
        <p:spPr>
          <a:xfrm>
            <a:off x="8670608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16F7C0E-BFAB-A14D-AE3A-8A8EF8403F32}"/>
              </a:ext>
            </a:extLst>
          </p:cNvPr>
          <p:cNvSpPr/>
          <p:nvPr/>
        </p:nvSpPr>
        <p:spPr>
          <a:xfrm>
            <a:off x="9169196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4D94F7F-E527-364D-B2A3-E92C40FB3F03}"/>
              </a:ext>
            </a:extLst>
          </p:cNvPr>
          <p:cNvSpPr/>
          <p:nvPr/>
        </p:nvSpPr>
        <p:spPr>
          <a:xfrm>
            <a:off x="9667784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D33629-DAAC-6F45-A31D-70D8114F3441}"/>
              </a:ext>
            </a:extLst>
          </p:cNvPr>
          <p:cNvSpPr/>
          <p:nvPr/>
        </p:nvSpPr>
        <p:spPr>
          <a:xfrm>
            <a:off x="10166372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38257D4-E560-F448-B695-5FBAE596DE39}"/>
              </a:ext>
            </a:extLst>
          </p:cNvPr>
          <p:cNvSpPr/>
          <p:nvPr/>
        </p:nvSpPr>
        <p:spPr>
          <a:xfrm>
            <a:off x="10664960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1D24E3D-B6A7-1143-BF9D-2C3C7E34A641}"/>
              </a:ext>
            </a:extLst>
          </p:cNvPr>
          <p:cNvSpPr/>
          <p:nvPr/>
        </p:nvSpPr>
        <p:spPr>
          <a:xfrm>
            <a:off x="11163548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472DD8D-9DDE-7241-9C83-0D0089FF7CBA}"/>
              </a:ext>
            </a:extLst>
          </p:cNvPr>
          <p:cNvSpPr/>
          <p:nvPr/>
        </p:nvSpPr>
        <p:spPr>
          <a:xfrm>
            <a:off x="718858" y="5606955"/>
            <a:ext cx="10945089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7218E0A-0B9D-C540-A025-4D12F0C16C4A}"/>
              </a:ext>
            </a:extLst>
          </p:cNvPr>
          <p:cNvSpPr/>
          <p:nvPr/>
        </p:nvSpPr>
        <p:spPr>
          <a:xfrm>
            <a:off x="6897493" y="1802567"/>
            <a:ext cx="4738102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Alphabetical order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C3DBA6A-B40E-5E45-8126-43217D573623}"/>
              </a:ext>
            </a:extLst>
          </p:cNvPr>
          <p:cNvSpPr/>
          <p:nvPr/>
        </p:nvSpPr>
        <p:spPr>
          <a:xfrm>
            <a:off x="2589914" y="1789828"/>
            <a:ext cx="3989070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Connections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707EF32-0F36-014B-89EF-DCEE5F1ABD5F}"/>
              </a:ext>
            </a:extLst>
          </p:cNvPr>
          <p:cNvSpPr/>
          <p:nvPr/>
        </p:nvSpPr>
        <p:spPr>
          <a:xfrm>
            <a:off x="2591632" y="2157154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/:A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2E43CD3-E94E-FC4F-A3BB-5793491358BB}"/>
              </a:ext>
            </a:extLst>
          </p:cNvPr>
          <p:cNvSpPr/>
          <p:nvPr/>
        </p:nvSpPr>
        <p:spPr>
          <a:xfrm>
            <a:off x="3591081" y="2157154"/>
            <a:ext cx="99502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A:Z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340958B-883B-BB45-84A9-F1435BD43F11}"/>
              </a:ext>
            </a:extLst>
          </p:cNvPr>
          <p:cNvSpPr/>
          <p:nvPr/>
        </p:nvSpPr>
        <p:spPr>
          <a:xfrm>
            <a:off x="4578306" y="2157154"/>
            <a:ext cx="995018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A:T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79D5566-473B-8B46-9FC6-745339C99811}"/>
              </a:ext>
            </a:extLst>
          </p:cNvPr>
          <p:cNvSpPr/>
          <p:nvPr/>
        </p:nvSpPr>
        <p:spPr>
          <a:xfrm>
            <a:off x="5577478" y="2157154"/>
            <a:ext cx="100135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A:S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3EA4030-C0BF-DB4D-BE17-1840C4DDF3F3}"/>
              </a:ext>
            </a:extLst>
          </p:cNvPr>
          <p:cNvSpPr/>
          <p:nvPr/>
        </p:nvSpPr>
        <p:spPr>
          <a:xfrm>
            <a:off x="2590097" y="2655717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S:R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F9616F3-14D5-C245-8D8C-CE1C20A27071}"/>
              </a:ext>
            </a:extLst>
          </p:cNvPr>
          <p:cNvSpPr/>
          <p:nvPr/>
        </p:nvSpPr>
        <p:spPr>
          <a:xfrm>
            <a:off x="3592431" y="2655717"/>
            <a:ext cx="99502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S:O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05E783A-CBFC-F448-8769-D0891AD4FDF4}"/>
              </a:ext>
            </a:extLst>
          </p:cNvPr>
          <p:cNvSpPr/>
          <p:nvPr/>
        </p:nvSpPr>
        <p:spPr>
          <a:xfrm>
            <a:off x="4578832" y="2655717"/>
            <a:ext cx="1010747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S:F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B3669EF-1F74-0E4F-9EB3-5534F4DC852B}"/>
              </a:ext>
            </a:extLst>
          </p:cNvPr>
          <p:cNvSpPr/>
          <p:nvPr/>
        </p:nvSpPr>
        <p:spPr>
          <a:xfrm>
            <a:off x="5575665" y="2655717"/>
            <a:ext cx="100134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F:B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2E9D190-72C3-E24C-9787-778C86FD3046}"/>
              </a:ext>
            </a:extLst>
          </p:cNvPr>
          <p:cNvSpPr/>
          <p:nvPr/>
        </p:nvSpPr>
        <p:spPr>
          <a:xfrm>
            <a:off x="2589914" y="3154281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05C3235-354C-1245-83CF-2EA10D802FCF}"/>
              </a:ext>
            </a:extLst>
          </p:cNvPr>
          <p:cNvSpPr/>
          <p:nvPr/>
        </p:nvSpPr>
        <p:spPr>
          <a:xfrm>
            <a:off x="3592249" y="3154281"/>
            <a:ext cx="99501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B6FDC50-E135-374B-8CE2-FB305F5E5A1C}"/>
              </a:ext>
            </a:extLst>
          </p:cNvPr>
          <p:cNvSpPr/>
          <p:nvPr/>
        </p:nvSpPr>
        <p:spPr>
          <a:xfrm>
            <a:off x="4578649" y="3154281"/>
            <a:ext cx="1010747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2ED8378-FF3F-8842-A151-F5B7228A497C}"/>
              </a:ext>
            </a:extLst>
          </p:cNvPr>
          <p:cNvSpPr/>
          <p:nvPr/>
        </p:nvSpPr>
        <p:spPr>
          <a:xfrm>
            <a:off x="5575481" y="3154281"/>
            <a:ext cx="100135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11A38A8-970F-9A48-8CE7-CE59DD944776}"/>
              </a:ext>
            </a:extLst>
          </p:cNvPr>
          <p:cNvSpPr/>
          <p:nvPr/>
        </p:nvSpPr>
        <p:spPr>
          <a:xfrm>
            <a:off x="720000" y="1789317"/>
            <a:ext cx="149413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Visited list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F9357D2-4DA8-3144-AE4E-EE4B496D03D1}"/>
              </a:ext>
            </a:extLst>
          </p:cNvPr>
          <p:cNvSpPr/>
          <p:nvPr/>
        </p:nvSpPr>
        <p:spPr>
          <a:xfrm>
            <a:off x="720000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3979232-6DC7-374C-826E-975EA3CE7528}"/>
              </a:ext>
            </a:extLst>
          </p:cNvPr>
          <p:cNvSpPr/>
          <p:nvPr/>
        </p:nvSpPr>
        <p:spPr>
          <a:xfrm>
            <a:off x="1217447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5E102A7-AFF1-D141-96B2-D68194181E2E}"/>
              </a:ext>
            </a:extLst>
          </p:cNvPr>
          <p:cNvSpPr/>
          <p:nvPr/>
        </p:nvSpPr>
        <p:spPr>
          <a:xfrm>
            <a:off x="1715387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024D501-5340-3B4A-954A-5274091BBDDF}"/>
              </a:ext>
            </a:extLst>
          </p:cNvPr>
          <p:cNvSpPr/>
          <p:nvPr/>
        </p:nvSpPr>
        <p:spPr>
          <a:xfrm>
            <a:off x="720000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6C710F7-08A7-D640-A418-B09904AD413B}"/>
              </a:ext>
            </a:extLst>
          </p:cNvPr>
          <p:cNvSpPr/>
          <p:nvPr/>
        </p:nvSpPr>
        <p:spPr>
          <a:xfrm>
            <a:off x="1217447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7AEFA13-378E-0346-A843-0CD6B45B6139}"/>
              </a:ext>
            </a:extLst>
          </p:cNvPr>
          <p:cNvSpPr/>
          <p:nvPr/>
        </p:nvSpPr>
        <p:spPr>
          <a:xfrm>
            <a:off x="1715387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CC4306B-FF3C-0544-BDEC-6615E1B67518}"/>
              </a:ext>
            </a:extLst>
          </p:cNvPr>
          <p:cNvSpPr/>
          <p:nvPr/>
        </p:nvSpPr>
        <p:spPr>
          <a:xfrm>
            <a:off x="720000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58B70FC-2FC2-F94B-B2B7-24E6CCA645E2}"/>
              </a:ext>
            </a:extLst>
          </p:cNvPr>
          <p:cNvSpPr/>
          <p:nvPr/>
        </p:nvSpPr>
        <p:spPr>
          <a:xfrm>
            <a:off x="1217447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03BB05B-B8D5-8C49-B543-82F464478E53}"/>
              </a:ext>
            </a:extLst>
          </p:cNvPr>
          <p:cNvSpPr/>
          <p:nvPr/>
        </p:nvSpPr>
        <p:spPr>
          <a:xfrm>
            <a:off x="1715387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54571F0-DAF0-2A4E-8B7A-A227994F414C}"/>
              </a:ext>
            </a:extLst>
          </p:cNvPr>
          <p:cNvSpPr/>
          <p:nvPr/>
        </p:nvSpPr>
        <p:spPr>
          <a:xfrm>
            <a:off x="720000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76F78FB-D4E5-804B-8EA6-9C372AE57D6C}"/>
              </a:ext>
            </a:extLst>
          </p:cNvPr>
          <p:cNvSpPr/>
          <p:nvPr/>
        </p:nvSpPr>
        <p:spPr>
          <a:xfrm>
            <a:off x="1217447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60F2DFB-CACA-9F4D-9120-9EE8732DCAD5}"/>
              </a:ext>
            </a:extLst>
          </p:cNvPr>
          <p:cNvSpPr/>
          <p:nvPr/>
        </p:nvSpPr>
        <p:spPr>
          <a:xfrm>
            <a:off x="1715387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A3AB280-99FF-B948-8B05-DEF153D98600}"/>
              </a:ext>
            </a:extLst>
          </p:cNvPr>
          <p:cNvSpPr/>
          <p:nvPr/>
        </p:nvSpPr>
        <p:spPr>
          <a:xfrm>
            <a:off x="6897493" y="2170915"/>
            <a:ext cx="4738102" cy="29366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3F90A4C-BFE9-E544-B514-DA4E9D426EE9}"/>
              </a:ext>
            </a:extLst>
          </p:cNvPr>
          <p:cNvSpPr/>
          <p:nvPr/>
        </p:nvSpPr>
        <p:spPr>
          <a:xfrm>
            <a:off x="7186769" y="2989255"/>
            <a:ext cx="132478" cy="1324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21DD94F-5475-DA44-9D20-B1951A954A56}"/>
              </a:ext>
            </a:extLst>
          </p:cNvPr>
          <p:cNvSpPr/>
          <p:nvPr/>
        </p:nvSpPr>
        <p:spPr>
          <a:xfrm>
            <a:off x="9917983" y="4412734"/>
            <a:ext cx="132478" cy="1324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076DA9D-D067-9A47-8F12-C062F5761B61}"/>
              </a:ext>
            </a:extLst>
          </p:cNvPr>
          <p:cNvSpPr/>
          <p:nvPr/>
        </p:nvSpPr>
        <p:spPr>
          <a:xfrm>
            <a:off x="2701104" y="4201261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ASFB</a:t>
            </a:r>
          </a:p>
        </p:txBody>
      </p:sp>
    </p:spTree>
    <p:extLst>
      <p:ext uri="{BB962C8B-B14F-4D97-AF65-F5344CB8AC3E}">
        <p14:creationId xmlns:p14="http://schemas.microsoft.com/office/powerpoint/2010/main" val="2248042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Breadth-first Search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1B51A0-AF23-184B-877C-F1B6EE2BF35E}"/>
              </a:ext>
            </a:extLst>
          </p:cNvPr>
          <p:cNvSpPr/>
          <p:nvPr/>
        </p:nvSpPr>
        <p:spPr>
          <a:xfrm>
            <a:off x="3244615" y="1525460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3FC777-BCAC-764A-BD58-F8760171D476}"/>
              </a:ext>
            </a:extLst>
          </p:cNvPr>
          <p:cNvSpPr/>
          <p:nvPr/>
        </p:nvSpPr>
        <p:spPr>
          <a:xfrm>
            <a:off x="1744184" y="2809672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2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2730B7-A271-1E4E-8A4B-996E6478DB96}"/>
              </a:ext>
            </a:extLst>
          </p:cNvPr>
          <p:cNvSpPr/>
          <p:nvPr/>
        </p:nvSpPr>
        <p:spPr>
          <a:xfrm>
            <a:off x="3244614" y="2837155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3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B7DD825-02A8-5643-A9E3-2DF2C5C97844}"/>
              </a:ext>
            </a:extLst>
          </p:cNvPr>
          <p:cNvSpPr/>
          <p:nvPr/>
        </p:nvSpPr>
        <p:spPr>
          <a:xfrm>
            <a:off x="4746737" y="2837154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4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4D1E66-7952-F448-AFD8-D4924309E94C}"/>
              </a:ext>
            </a:extLst>
          </p:cNvPr>
          <p:cNvSpPr/>
          <p:nvPr/>
        </p:nvSpPr>
        <p:spPr>
          <a:xfrm>
            <a:off x="1744184" y="4169250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5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3237987-C3E9-F842-BA80-BC443FEAFE5A}"/>
              </a:ext>
            </a:extLst>
          </p:cNvPr>
          <p:cNvSpPr/>
          <p:nvPr/>
        </p:nvSpPr>
        <p:spPr>
          <a:xfrm>
            <a:off x="2723057" y="4169246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6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4808D0-C322-1645-9427-CCC0512BA785}"/>
              </a:ext>
            </a:extLst>
          </p:cNvPr>
          <p:cNvSpPr/>
          <p:nvPr/>
        </p:nvSpPr>
        <p:spPr>
          <a:xfrm>
            <a:off x="3798265" y="4169248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7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61BCBEF-4892-7F45-B1B7-1024B812F8EC}"/>
              </a:ext>
            </a:extLst>
          </p:cNvPr>
          <p:cNvSpPr/>
          <p:nvPr/>
        </p:nvSpPr>
        <p:spPr>
          <a:xfrm>
            <a:off x="4746727" y="4169248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8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0B6519-83DD-4B44-BA40-CC83A4231824}"/>
              </a:ext>
            </a:extLst>
          </p:cNvPr>
          <p:cNvCxnSpPr>
            <a:stCxn id="21" idx="4"/>
            <a:endCxn id="26" idx="0"/>
          </p:cNvCxnSpPr>
          <p:nvPr/>
        </p:nvCxnSpPr>
        <p:spPr>
          <a:xfrm flipH="1">
            <a:off x="3623756" y="2283743"/>
            <a:ext cx="1" cy="55341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9EB8D6-9CA3-A940-9509-F6FFDED9AC5B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>
          <a:xfrm flipH="1">
            <a:off x="2123326" y="2283743"/>
            <a:ext cx="1500431" cy="52592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529CC5-323A-6A43-B182-6DB5BB684F67}"/>
              </a:ext>
            </a:extLst>
          </p:cNvPr>
          <p:cNvCxnSpPr>
            <a:cxnSpLocks/>
            <a:stCxn id="21" idx="4"/>
            <a:endCxn id="27" idx="0"/>
          </p:cNvCxnSpPr>
          <p:nvPr/>
        </p:nvCxnSpPr>
        <p:spPr>
          <a:xfrm>
            <a:off x="3623757" y="2283743"/>
            <a:ext cx="1502122" cy="55341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81BF9C-2DC1-D94E-A179-0C75B52B2C62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23326" y="3567955"/>
            <a:ext cx="0" cy="60129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0C0130-5E6E-2748-A7AA-87E1989A9CBC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 flipH="1">
            <a:off x="3102199" y="3595438"/>
            <a:ext cx="521557" cy="5738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6604608-73EF-384D-BFDD-42510903EE46}"/>
              </a:ext>
            </a:extLst>
          </p:cNvPr>
          <p:cNvCxnSpPr>
            <a:cxnSpLocks/>
            <a:stCxn id="26" idx="4"/>
            <a:endCxn id="30" idx="0"/>
          </p:cNvCxnSpPr>
          <p:nvPr/>
        </p:nvCxnSpPr>
        <p:spPr>
          <a:xfrm>
            <a:off x="3623756" y="3595438"/>
            <a:ext cx="553651" cy="57381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3F1B3C-D679-8647-85CF-5382A11F1725}"/>
              </a:ext>
            </a:extLst>
          </p:cNvPr>
          <p:cNvCxnSpPr>
            <a:cxnSpLocks/>
            <a:stCxn id="27" idx="4"/>
            <a:endCxn id="31" idx="0"/>
          </p:cNvCxnSpPr>
          <p:nvPr/>
        </p:nvCxnSpPr>
        <p:spPr>
          <a:xfrm flipH="1">
            <a:off x="5125869" y="3595437"/>
            <a:ext cx="10" cy="57381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4131964-7C92-A745-99A8-8B40E270895E}"/>
              </a:ext>
            </a:extLst>
          </p:cNvPr>
          <p:cNvSpPr/>
          <p:nvPr/>
        </p:nvSpPr>
        <p:spPr>
          <a:xfrm>
            <a:off x="86478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9DA7E7-7B38-A448-A805-972021448289}"/>
              </a:ext>
            </a:extLst>
          </p:cNvPr>
          <p:cNvSpPr/>
          <p:nvPr/>
        </p:nvSpPr>
        <p:spPr>
          <a:xfrm>
            <a:off x="176276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BCE9702-1936-8049-9CC0-D0EADDE072CF}"/>
              </a:ext>
            </a:extLst>
          </p:cNvPr>
          <p:cNvSpPr/>
          <p:nvPr/>
        </p:nvSpPr>
        <p:spPr>
          <a:xfrm>
            <a:off x="266074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239D88B-3AFA-D449-8936-36D762F43DFA}"/>
              </a:ext>
            </a:extLst>
          </p:cNvPr>
          <p:cNvSpPr/>
          <p:nvPr/>
        </p:nvSpPr>
        <p:spPr>
          <a:xfrm>
            <a:off x="3558723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DF12EA0-2B40-2A44-BDCC-FBE8E64873F2}"/>
              </a:ext>
            </a:extLst>
          </p:cNvPr>
          <p:cNvSpPr/>
          <p:nvPr/>
        </p:nvSpPr>
        <p:spPr>
          <a:xfrm>
            <a:off x="443522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49551C0-F3BD-1A45-BF17-0759838B92D6}"/>
              </a:ext>
            </a:extLst>
          </p:cNvPr>
          <p:cNvSpPr/>
          <p:nvPr/>
        </p:nvSpPr>
        <p:spPr>
          <a:xfrm>
            <a:off x="533320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0C5416-7ECC-8943-BA56-19532E014C4A}"/>
              </a:ext>
            </a:extLst>
          </p:cNvPr>
          <p:cNvSpPr/>
          <p:nvPr/>
        </p:nvSpPr>
        <p:spPr>
          <a:xfrm>
            <a:off x="623118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56F18A5-5E2D-DA45-A962-10898245A28B}"/>
              </a:ext>
            </a:extLst>
          </p:cNvPr>
          <p:cNvSpPr/>
          <p:nvPr/>
        </p:nvSpPr>
        <p:spPr>
          <a:xfrm>
            <a:off x="864783" y="5297432"/>
            <a:ext cx="10754283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897D1C7-77C6-CD46-B3B4-1C879039ED43}"/>
              </a:ext>
            </a:extLst>
          </p:cNvPr>
          <p:cNvSpPr/>
          <p:nvPr/>
        </p:nvSpPr>
        <p:spPr>
          <a:xfrm>
            <a:off x="712916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4E050E1-4642-B246-A406-E2F267743BF8}"/>
              </a:ext>
            </a:extLst>
          </p:cNvPr>
          <p:cNvSpPr/>
          <p:nvPr/>
        </p:nvSpPr>
        <p:spPr>
          <a:xfrm>
            <a:off x="802714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456C15-C443-1C46-B722-6A062BB584DE}"/>
              </a:ext>
            </a:extLst>
          </p:cNvPr>
          <p:cNvSpPr/>
          <p:nvPr/>
        </p:nvSpPr>
        <p:spPr>
          <a:xfrm>
            <a:off x="892512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D07EC51-3A93-5148-B101-6F92065A6AC0}"/>
              </a:ext>
            </a:extLst>
          </p:cNvPr>
          <p:cNvSpPr/>
          <p:nvPr/>
        </p:nvSpPr>
        <p:spPr>
          <a:xfrm>
            <a:off x="982310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CCC81A4-4247-D04C-B0A6-51B740D0CBEA}"/>
              </a:ext>
            </a:extLst>
          </p:cNvPr>
          <p:cNvSpPr/>
          <p:nvPr/>
        </p:nvSpPr>
        <p:spPr>
          <a:xfrm>
            <a:off x="10721086" y="5664820"/>
            <a:ext cx="897980" cy="897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B12EC16-341E-414A-B92E-9DE25DABE1EA}"/>
              </a:ext>
            </a:extLst>
          </p:cNvPr>
          <p:cNvSpPr/>
          <p:nvPr/>
        </p:nvSpPr>
        <p:spPr>
          <a:xfrm>
            <a:off x="8351888" y="1681040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Time Complexity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F3BA6E9-745A-8A4C-AEDD-463577BD75E2}"/>
              </a:ext>
            </a:extLst>
          </p:cNvPr>
          <p:cNvSpPr/>
          <p:nvPr/>
        </p:nvSpPr>
        <p:spPr>
          <a:xfrm>
            <a:off x="8351888" y="2049388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Space Complexity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1B8CA43-694D-914B-923E-BE61B0ACB884}"/>
              </a:ext>
            </a:extLst>
          </p:cNvPr>
          <p:cNvSpPr/>
          <p:nvPr/>
        </p:nvSpPr>
        <p:spPr>
          <a:xfrm>
            <a:off x="10447816" y="1681040"/>
            <a:ext cx="1171254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O(b</a:t>
            </a:r>
            <a:r>
              <a:rPr lang="en-AU" baseline="30000" dirty="0">
                <a:solidFill>
                  <a:schemeClr val="tx1"/>
                </a:solidFill>
              </a:rPr>
              <a:t>d</a:t>
            </a:r>
            <a:r>
              <a:rPr lang="en-AU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573246B-5A60-5744-9A45-B58450E86DB8}"/>
              </a:ext>
            </a:extLst>
          </p:cNvPr>
          <p:cNvSpPr/>
          <p:nvPr/>
        </p:nvSpPr>
        <p:spPr>
          <a:xfrm>
            <a:off x="10447816" y="2049388"/>
            <a:ext cx="1171254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O(b</a:t>
            </a:r>
            <a:r>
              <a:rPr lang="en-AU" baseline="30000" dirty="0">
                <a:solidFill>
                  <a:schemeClr val="tx1"/>
                </a:solidFill>
              </a:rPr>
              <a:t>d</a:t>
            </a:r>
            <a:r>
              <a:rPr lang="en-AU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B1C792F-CEE9-9B40-AC44-28F684D854EC}"/>
              </a:ext>
            </a:extLst>
          </p:cNvPr>
          <p:cNvSpPr/>
          <p:nvPr/>
        </p:nvSpPr>
        <p:spPr>
          <a:xfrm>
            <a:off x="7303923" y="3855456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CA4E16C-C283-8B49-9506-752F8EB1072F}"/>
              </a:ext>
            </a:extLst>
          </p:cNvPr>
          <p:cNvSpPr/>
          <p:nvPr/>
        </p:nvSpPr>
        <p:spPr>
          <a:xfrm>
            <a:off x="7303923" y="4215456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Visited list (Generation)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E34E7BD-85C0-CE4F-9A64-4F7E7D669DA5}"/>
              </a:ext>
            </a:extLst>
          </p:cNvPr>
          <p:cNvSpPr/>
          <p:nvPr/>
        </p:nvSpPr>
        <p:spPr>
          <a:xfrm>
            <a:off x="10345071" y="3855456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68A67D0-675B-674F-BA23-366061B49BB5}"/>
              </a:ext>
            </a:extLst>
          </p:cNvPr>
          <p:cNvSpPr/>
          <p:nvPr/>
        </p:nvSpPr>
        <p:spPr>
          <a:xfrm>
            <a:off x="10345072" y="4215456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73D7467-7E1A-FE44-A33F-35B134855BD3}"/>
              </a:ext>
            </a:extLst>
          </p:cNvPr>
          <p:cNvSpPr/>
          <p:nvPr/>
        </p:nvSpPr>
        <p:spPr>
          <a:xfrm>
            <a:off x="7305541" y="3484656"/>
            <a:ext cx="3041147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83D8682-DA57-7845-BEB3-FF7C8DA25DBB}"/>
              </a:ext>
            </a:extLst>
          </p:cNvPr>
          <p:cNvSpPr/>
          <p:nvPr/>
        </p:nvSpPr>
        <p:spPr>
          <a:xfrm>
            <a:off x="10345071" y="3484656"/>
            <a:ext cx="127399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Datatype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9BB79C3-A599-0A42-B737-F94FCC1EB228}"/>
              </a:ext>
            </a:extLst>
          </p:cNvPr>
          <p:cNvSpPr/>
          <p:nvPr/>
        </p:nvSpPr>
        <p:spPr>
          <a:xfrm>
            <a:off x="8351885" y="2586248"/>
            <a:ext cx="3267182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9C3D0AA-24D2-2942-8C34-C2F135179202}"/>
              </a:ext>
            </a:extLst>
          </p:cNvPr>
          <p:cNvSpPr/>
          <p:nvPr/>
        </p:nvSpPr>
        <p:spPr>
          <a:xfrm>
            <a:off x="8351885" y="2950422"/>
            <a:ext cx="3267182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Optimal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7D12D9D-0374-6F40-8F20-A077DA78E9EE}"/>
              </a:ext>
            </a:extLst>
          </p:cNvPr>
          <p:cNvSpPr/>
          <p:nvPr/>
        </p:nvSpPr>
        <p:spPr>
          <a:xfrm>
            <a:off x="7303920" y="4575274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Connections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C518111-113C-574E-9DA3-9A4DF0EE9105}"/>
              </a:ext>
            </a:extLst>
          </p:cNvPr>
          <p:cNvSpPr/>
          <p:nvPr/>
        </p:nvSpPr>
        <p:spPr>
          <a:xfrm>
            <a:off x="10345069" y="4575274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3171441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Breadth-first Search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595CBF2-648B-1942-9640-0D52BB95D757}"/>
              </a:ext>
            </a:extLst>
          </p:cNvPr>
          <p:cNvSpPr/>
          <p:nvPr/>
        </p:nvSpPr>
        <p:spPr>
          <a:xfrm>
            <a:off x="718859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503AC9E-4FB0-3240-AAC2-D74C51C9CC2B}"/>
              </a:ext>
            </a:extLst>
          </p:cNvPr>
          <p:cNvSpPr/>
          <p:nvPr/>
        </p:nvSpPr>
        <p:spPr>
          <a:xfrm>
            <a:off x="1217447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6B3B753-071C-C145-9650-0753D2640B22}"/>
              </a:ext>
            </a:extLst>
          </p:cNvPr>
          <p:cNvSpPr/>
          <p:nvPr/>
        </p:nvSpPr>
        <p:spPr>
          <a:xfrm>
            <a:off x="1716035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51DF9D-E04C-1C4A-8673-D437791FA001}"/>
              </a:ext>
            </a:extLst>
          </p:cNvPr>
          <p:cNvSpPr/>
          <p:nvPr/>
        </p:nvSpPr>
        <p:spPr>
          <a:xfrm>
            <a:off x="2214623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B1F72DD-561D-6B41-A10A-516700D91009}"/>
              </a:ext>
            </a:extLst>
          </p:cNvPr>
          <p:cNvSpPr/>
          <p:nvPr/>
        </p:nvSpPr>
        <p:spPr>
          <a:xfrm>
            <a:off x="2701287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F8D5F14-2FDF-7D40-B543-D24EE3E9C8A9}"/>
              </a:ext>
            </a:extLst>
          </p:cNvPr>
          <p:cNvSpPr/>
          <p:nvPr/>
        </p:nvSpPr>
        <p:spPr>
          <a:xfrm>
            <a:off x="3199875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3027B1-6054-0C48-A34A-B6E2E57A8ED8}"/>
              </a:ext>
            </a:extLst>
          </p:cNvPr>
          <p:cNvSpPr/>
          <p:nvPr/>
        </p:nvSpPr>
        <p:spPr>
          <a:xfrm>
            <a:off x="3698463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CFD871D-0603-EF4E-A11F-771E607A04AF}"/>
              </a:ext>
            </a:extLst>
          </p:cNvPr>
          <p:cNvSpPr/>
          <p:nvPr/>
        </p:nvSpPr>
        <p:spPr>
          <a:xfrm>
            <a:off x="4197051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D3D119-5F1B-EA4D-B808-AD322D7774E5}"/>
              </a:ext>
            </a:extLst>
          </p:cNvPr>
          <p:cNvSpPr/>
          <p:nvPr/>
        </p:nvSpPr>
        <p:spPr>
          <a:xfrm>
            <a:off x="4695639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F42106D-4EE8-CC45-9851-BAF164105A88}"/>
              </a:ext>
            </a:extLst>
          </p:cNvPr>
          <p:cNvSpPr/>
          <p:nvPr/>
        </p:nvSpPr>
        <p:spPr>
          <a:xfrm>
            <a:off x="5194227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86A46D6-FB95-504B-B0F3-444E765F32F0}"/>
              </a:ext>
            </a:extLst>
          </p:cNvPr>
          <p:cNvSpPr/>
          <p:nvPr/>
        </p:nvSpPr>
        <p:spPr>
          <a:xfrm>
            <a:off x="5692815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7D16B28-383B-9746-847D-CA649ECBB265}"/>
              </a:ext>
            </a:extLst>
          </p:cNvPr>
          <p:cNvSpPr/>
          <p:nvPr/>
        </p:nvSpPr>
        <p:spPr>
          <a:xfrm>
            <a:off x="6191403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E93F98E-CFE8-DF4F-BDCC-C69CB5DC4205}"/>
              </a:ext>
            </a:extLst>
          </p:cNvPr>
          <p:cNvSpPr/>
          <p:nvPr/>
        </p:nvSpPr>
        <p:spPr>
          <a:xfrm>
            <a:off x="6688180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DEC3E51-5525-044B-B429-4DC822BA71A1}"/>
              </a:ext>
            </a:extLst>
          </p:cNvPr>
          <p:cNvSpPr/>
          <p:nvPr/>
        </p:nvSpPr>
        <p:spPr>
          <a:xfrm>
            <a:off x="7186768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CF2BC48-B8AD-C34B-9A1D-0278D476B17A}"/>
              </a:ext>
            </a:extLst>
          </p:cNvPr>
          <p:cNvSpPr/>
          <p:nvPr/>
        </p:nvSpPr>
        <p:spPr>
          <a:xfrm>
            <a:off x="7685356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3592CDC-AB2F-3540-BA31-9A880715AD38}"/>
              </a:ext>
            </a:extLst>
          </p:cNvPr>
          <p:cNvSpPr/>
          <p:nvPr/>
        </p:nvSpPr>
        <p:spPr>
          <a:xfrm>
            <a:off x="8183944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7ECC691-C732-5B47-A50C-AF3466B1B348}"/>
              </a:ext>
            </a:extLst>
          </p:cNvPr>
          <p:cNvSpPr/>
          <p:nvPr/>
        </p:nvSpPr>
        <p:spPr>
          <a:xfrm>
            <a:off x="8670608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FBD32BC-2BE8-9444-9D9F-B31E747C78C1}"/>
              </a:ext>
            </a:extLst>
          </p:cNvPr>
          <p:cNvSpPr/>
          <p:nvPr/>
        </p:nvSpPr>
        <p:spPr>
          <a:xfrm>
            <a:off x="9169196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662506-C80A-374F-A28B-716625FC1D28}"/>
              </a:ext>
            </a:extLst>
          </p:cNvPr>
          <p:cNvSpPr/>
          <p:nvPr/>
        </p:nvSpPr>
        <p:spPr>
          <a:xfrm>
            <a:off x="9667784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10D23C1-C368-8046-813C-CFD327899668}"/>
              </a:ext>
            </a:extLst>
          </p:cNvPr>
          <p:cNvSpPr/>
          <p:nvPr/>
        </p:nvSpPr>
        <p:spPr>
          <a:xfrm>
            <a:off x="10166372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C9F572E-3F44-1840-9BBF-6E88383FF193}"/>
              </a:ext>
            </a:extLst>
          </p:cNvPr>
          <p:cNvSpPr/>
          <p:nvPr/>
        </p:nvSpPr>
        <p:spPr>
          <a:xfrm>
            <a:off x="10664960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C638DD4-D646-6C43-B32C-F7416836450E}"/>
              </a:ext>
            </a:extLst>
          </p:cNvPr>
          <p:cNvSpPr/>
          <p:nvPr/>
        </p:nvSpPr>
        <p:spPr>
          <a:xfrm>
            <a:off x="11163548" y="597434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E5E23EF-B3E7-1642-879C-F00E60DAA9B3}"/>
              </a:ext>
            </a:extLst>
          </p:cNvPr>
          <p:cNvSpPr/>
          <p:nvPr/>
        </p:nvSpPr>
        <p:spPr>
          <a:xfrm>
            <a:off x="718858" y="5606955"/>
            <a:ext cx="10945089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8226013-F304-024C-AD9C-6CB556230C9B}"/>
              </a:ext>
            </a:extLst>
          </p:cNvPr>
          <p:cNvSpPr/>
          <p:nvPr/>
        </p:nvSpPr>
        <p:spPr>
          <a:xfrm>
            <a:off x="6897493" y="1802567"/>
            <a:ext cx="4738102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Alphabetical order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B9A2EAC-FC1B-C847-BAE4-C848A0042DEC}"/>
              </a:ext>
            </a:extLst>
          </p:cNvPr>
          <p:cNvSpPr/>
          <p:nvPr/>
        </p:nvSpPr>
        <p:spPr>
          <a:xfrm>
            <a:off x="2589914" y="1789828"/>
            <a:ext cx="3989070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Connections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E1EBCD5-EF43-5E41-A2A2-784278AB8002}"/>
              </a:ext>
            </a:extLst>
          </p:cNvPr>
          <p:cNvSpPr/>
          <p:nvPr/>
        </p:nvSpPr>
        <p:spPr>
          <a:xfrm>
            <a:off x="2591632" y="2157154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/:A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FE00483-AD12-B140-96B9-A5FAE8F39B19}"/>
              </a:ext>
            </a:extLst>
          </p:cNvPr>
          <p:cNvSpPr/>
          <p:nvPr/>
        </p:nvSpPr>
        <p:spPr>
          <a:xfrm>
            <a:off x="3591081" y="2157154"/>
            <a:ext cx="99502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A:S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CCEA8C2-7833-AA41-9395-B3E4E6A421EE}"/>
              </a:ext>
            </a:extLst>
          </p:cNvPr>
          <p:cNvSpPr/>
          <p:nvPr/>
        </p:nvSpPr>
        <p:spPr>
          <a:xfrm>
            <a:off x="4578306" y="2157154"/>
            <a:ext cx="995018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A:T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D64B388-AE05-644A-A140-F4EB08B20B6B}"/>
              </a:ext>
            </a:extLst>
          </p:cNvPr>
          <p:cNvSpPr/>
          <p:nvPr/>
        </p:nvSpPr>
        <p:spPr>
          <a:xfrm>
            <a:off x="5577478" y="2157154"/>
            <a:ext cx="100135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A:Z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9F6E7C3-D19C-714E-9406-1961DEB2852E}"/>
              </a:ext>
            </a:extLst>
          </p:cNvPr>
          <p:cNvSpPr/>
          <p:nvPr/>
        </p:nvSpPr>
        <p:spPr>
          <a:xfrm>
            <a:off x="2590097" y="2655717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S:F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9BEA4D8-FB0D-2B42-BB10-C4F22E1BB688}"/>
              </a:ext>
            </a:extLst>
          </p:cNvPr>
          <p:cNvSpPr/>
          <p:nvPr/>
        </p:nvSpPr>
        <p:spPr>
          <a:xfrm>
            <a:off x="3592431" y="2655717"/>
            <a:ext cx="99502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S:O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F1C75A1-B558-5840-9552-EF019F3848B3}"/>
              </a:ext>
            </a:extLst>
          </p:cNvPr>
          <p:cNvSpPr/>
          <p:nvPr/>
        </p:nvSpPr>
        <p:spPr>
          <a:xfrm>
            <a:off x="4578832" y="2655717"/>
            <a:ext cx="1010747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S:R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5D0977F-11CC-6F45-900F-1A1921A10B1E}"/>
              </a:ext>
            </a:extLst>
          </p:cNvPr>
          <p:cNvSpPr/>
          <p:nvPr/>
        </p:nvSpPr>
        <p:spPr>
          <a:xfrm>
            <a:off x="5575665" y="2655717"/>
            <a:ext cx="100134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T:L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53A0399-F98D-784B-8A4F-82743C8E938B}"/>
              </a:ext>
            </a:extLst>
          </p:cNvPr>
          <p:cNvSpPr/>
          <p:nvPr/>
        </p:nvSpPr>
        <p:spPr>
          <a:xfrm>
            <a:off x="2589914" y="3154281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F:B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CA84F2D-2D61-4C45-AE36-EDF0435DED3B}"/>
              </a:ext>
            </a:extLst>
          </p:cNvPr>
          <p:cNvSpPr/>
          <p:nvPr/>
        </p:nvSpPr>
        <p:spPr>
          <a:xfrm>
            <a:off x="3592249" y="3154281"/>
            <a:ext cx="99501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1705E4D-4DC1-3D44-9A95-FC2F3702F993}"/>
              </a:ext>
            </a:extLst>
          </p:cNvPr>
          <p:cNvSpPr/>
          <p:nvPr/>
        </p:nvSpPr>
        <p:spPr>
          <a:xfrm>
            <a:off x="4578649" y="3154281"/>
            <a:ext cx="1010747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09D675B-9766-1A42-8F4D-3A7E2AF4D86A}"/>
              </a:ext>
            </a:extLst>
          </p:cNvPr>
          <p:cNvSpPr/>
          <p:nvPr/>
        </p:nvSpPr>
        <p:spPr>
          <a:xfrm>
            <a:off x="5575481" y="3154281"/>
            <a:ext cx="100135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4FF94D5-9030-0646-9A38-4958D0C600AD}"/>
              </a:ext>
            </a:extLst>
          </p:cNvPr>
          <p:cNvSpPr/>
          <p:nvPr/>
        </p:nvSpPr>
        <p:spPr>
          <a:xfrm>
            <a:off x="720000" y="1789317"/>
            <a:ext cx="149413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Visited list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F146046-1333-E447-9374-BE050CF9E2BC}"/>
              </a:ext>
            </a:extLst>
          </p:cNvPr>
          <p:cNvSpPr/>
          <p:nvPr/>
        </p:nvSpPr>
        <p:spPr>
          <a:xfrm>
            <a:off x="720000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1CB800E-882E-B042-98E7-275E709377D9}"/>
              </a:ext>
            </a:extLst>
          </p:cNvPr>
          <p:cNvSpPr/>
          <p:nvPr/>
        </p:nvSpPr>
        <p:spPr>
          <a:xfrm>
            <a:off x="1217447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900F322-9F28-3F44-A340-23DF34CC9168}"/>
              </a:ext>
            </a:extLst>
          </p:cNvPr>
          <p:cNvSpPr/>
          <p:nvPr/>
        </p:nvSpPr>
        <p:spPr>
          <a:xfrm>
            <a:off x="1715387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4F700B7-B2D1-C441-A711-279E7241B6DB}"/>
              </a:ext>
            </a:extLst>
          </p:cNvPr>
          <p:cNvSpPr/>
          <p:nvPr/>
        </p:nvSpPr>
        <p:spPr>
          <a:xfrm>
            <a:off x="720000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D742413-E8B0-DD4C-8BA3-E9D93E14B1DE}"/>
              </a:ext>
            </a:extLst>
          </p:cNvPr>
          <p:cNvSpPr/>
          <p:nvPr/>
        </p:nvSpPr>
        <p:spPr>
          <a:xfrm>
            <a:off x="1217447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0FA48AA-4DA3-774B-85C6-6927FF78830C}"/>
              </a:ext>
            </a:extLst>
          </p:cNvPr>
          <p:cNvSpPr/>
          <p:nvPr/>
        </p:nvSpPr>
        <p:spPr>
          <a:xfrm>
            <a:off x="1715387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C5438DF-F583-694A-9C08-0347BC9A95A0}"/>
              </a:ext>
            </a:extLst>
          </p:cNvPr>
          <p:cNvSpPr/>
          <p:nvPr/>
        </p:nvSpPr>
        <p:spPr>
          <a:xfrm>
            <a:off x="720000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4AEC31B-87AF-C74C-B7A2-456A437C2F81}"/>
              </a:ext>
            </a:extLst>
          </p:cNvPr>
          <p:cNvSpPr/>
          <p:nvPr/>
        </p:nvSpPr>
        <p:spPr>
          <a:xfrm>
            <a:off x="1217447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1F0A47D-746E-2D4D-BAD5-886C6364A5AF}"/>
              </a:ext>
            </a:extLst>
          </p:cNvPr>
          <p:cNvSpPr/>
          <p:nvPr/>
        </p:nvSpPr>
        <p:spPr>
          <a:xfrm>
            <a:off x="1715387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64A4BE5-BA19-1D47-97D2-979808F634EF}"/>
              </a:ext>
            </a:extLst>
          </p:cNvPr>
          <p:cNvSpPr/>
          <p:nvPr/>
        </p:nvSpPr>
        <p:spPr>
          <a:xfrm>
            <a:off x="720000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1AF5DD0-0C6B-694C-B1DE-ABF40ED03294}"/>
              </a:ext>
            </a:extLst>
          </p:cNvPr>
          <p:cNvSpPr/>
          <p:nvPr/>
        </p:nvSpPr>
        <p:spPr>
          <a:xfrm>
            <a:off x="1217447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AC19E27-C653-184E-B358-DDEFE4B943C2}"/>
              </a:ext>
            </a:extLst>
          </p:cNvPr>
          <p:cNvSpPr/>
          <p:nvPr/>
        </p:nvSpPr>
        <p:spPr>
          <a:xfrm>
            <a:off x="1715387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7F0D5C3-06F4-E947-8E57-20BC2A8114CC}"/>
              </a:ext>
            </a:extLst>
          </p:cNvPr>
          <p:cNvSpPr/>
          <p:nvPr/>
        </p:nvSpPr>
        <p:spPr>
          <a:xfrm>
            <a:off x="6897493" y="2170915"/>
            <a:ext cx="4738102" cy="29366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0DE71E6-01F9-D442-A795-100012A69326}"/>
              </a:ext>
            </a:extLst>
          </p:cNvPr>
          <p:cNvSpPr/>
          <p:nvPr/>
        </p:nvSpPr>
        <p:spPr>
          <a:xfrm>
            <a:off x="7186769" y="2989255"/>
            <a:ext cx="132478" cy="1324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DABAEE1-2ED0-CA43-8623-87EEE8D8D740}"/>
              </a:ext>
            </a:extLst>
          </p:cNvPr>
          <p:cNvSpPr/>
          <p:nvPr/>
        </p:nvSpPr>
        <p:spPr>
          <a:xfrm>
            <a:off x="9917983" y="4412734"/>
            <a:ext cx="132478" cy="1324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5084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Uniform-cost Search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E8BB99D-791B-9245-BAF4-9D90BF45A639}"/>
              </a:ext>
            </a:extLst>
          </p:cNvPr>
          <p:cNvSpPr/>
          <p:nvPr/>
        </p:nvSpPr>
        <p:spPr>
          <a:xfrm>
            <a:off x="864783" y="5297432"/>
            <a:ext cx="10754283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Priority Queue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FC9D011-CF8C-8045-B7D2-5AA9BC09E1D8}"/>
              </a:ext>
            </a:extLst>
          </p:cNvPr>
          <p:cNvSpPr/>
          <p:nvPr/>
        </p:nvSpPr>
        <p:spPr>
          <a:xfrm>
            <a:off x="864783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EDB6162-D256-5E49-B91C-3074C511460D}"/>
              </a:ext>
            </a:extLst>
          </p:cNvPr>
          <p:cNvSpPr/>
          <p:nvPr/>
        </p:nvSpPr>
        <p:spPr>
          <a:xfrm>
            <a:off x="1762763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EEBF35A-DFB9-AA43-B097-46ED4288E8E9}"/>
              </a:ext>
            </a:extLst>
          </p:cNvPr>
          <p:cNvSpPr/>
          <p:nvPr/>
        </p:nvSpPr>
        <p:spPr>
          <a:xfrm>
            <a:off x="2660743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6F4EFB2-1BA5-A04D-B4B1-2DDF0B2B6C50}"/>
              </a:ext>
            </a:extLst>
          </p:cNvPr>
          <p:cNvSpPr/>
          <p:nvPr/>
        </p:nvSpPr>
        <p:spPr>
          <a:xfrm>
            <a:off x="3558723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4FAE7D9-57D3-2E4E-885D-371298F84517}"/>
              </a:ext>
            </a:extLst>
          </p:cNvPr>
          <p:cNvSpPr/>
          <p:nvPr/>
        </p:nvSpPr>
        <p:spPr>
          <a:xfrm>
            <a:off x="4435226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4493C9A-0138-9F4B-A10C-382A8ECBD95D}"/>
              </a:ext>
            </a:extLst>
          </p:cNvPr>
          <p:cNvSpPr/>
          <p:nvPr/>
        </p:nvSpPr>
        <p:spPr>
          <a:xfrm>
            <a:off x="6231186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86DB75D-4953-A94C-9C2C-990B841EDB5D}"/>
              </a:ext>
            </a:extLst>
          </p:cNvPr>
          <p:cNvSpPr/>
          <p:nvPr/>
        </p:nvSpPr>
        <p:spPr>
          <a:xfrm>
            <a:off x="8027146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8B796BA-F82A-2A46-9609-5081448AEA0F}"/>
              </a:ext>
            </a:extLst>
          </p:cNvPr>
          <p:cNvSpPr/>
          <p:nvPr/>
        </p:nvSpPr>
        <p:spPr>
          <a:xfrm>
            <a:off x="8925126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9A2669-4107-7242-B47A-65FD22FED455}"/>
              </a:ext>
            </a:extLst>
          </p:cNvPr>
          <p:cNvSpPr/>
          <p:nvPr/>
        </p:nvSpPr>
        <p:spPr>
          <a:xfrm>
            <a:off x="9823106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AC7524A-B715-1840-A617-1AB2CF846054}"/>
              </a:ext>
            </a:extLst>
          </p:cNvPr>
          <p:cNvSpPr/>
          <p:nvPr/>
        </p:nvSpPr>
        <p:spPr>
          <a:xfrm>
            <a:off x="10721086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7B9FAA2-A3FF-1340-A5E1-342EBDB25253}"/>
              </a:ext>
            </a:extLst>
          </p:cNvPr>
          <p:cNvSpPr/>
          <p:nvPr/>
        </p:nvSpPr>
        <p:spPr>
          <a:xfrm>
            <a:off x="864783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055EABB-E6D5-D348-B373-A0A5D0C1003A}"/>
              </a:ext>
            </a:extLst>
          </p:cNvPr>
          <p:cNvSpPr/>
          <p:nvPr/>
        </p:nvSpPr>
        <p:spPr>
          <a:xfrm>
            <a:off x="1762763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44E6A90-DC62-BF4E-B093-F3C767FABBC2}"/>
              </a:ext>
            </a:extLst>
          </p:cNvPr>
          <p:cNvSpPr/>
          <p:nvPr/>
        </p:nvSpPr>
        <p:spPr>
          <a:xfrm>
            <a:off x="2660743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3DD69E5-D96C-2449-A792-36B421FFCCA4}"/>
              </a:ext>
            </a:extLst>
          </p:cNvPr>
          <p:cNvSpPr/>
          <p:nvPr/>
        </p:nvSpPr>
        <p:spPr>
          <a:xfrm>
            <a:off x="3558723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CD7796D-DC1B-E34E-A4CE-1F5E549B8837}"/>
              </a:ext>
            </a:extLst>
          </p:cNvPr>
          <p:cNvSpPr/>
          <p:nvPr/>
        </p:nvSpPr>
        <p:spPr>
          <a:xfrm>
            <a:off x="4435226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89B5537-4186-2741-B7B4-763BBD53BF83}"/>
              </a:ext>
            </a:extLst>
          </p:cNvPr>
          <p:cNvSpPr/>
          <p:nvPr/>
        </p:nvSpPr>
        <p:spPr>
          <a:xfrm>
            <a:off x="5333206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90732C0-F546-4449-8FFA-510CE2F514E6}"/>
              </a:ext>
            </a:extLst>
          </p:cNvPr>
          <p:cNvSpPr/>
          <p:nvPr/>
        </p:nvSpPr>
        <p:spPr>
          <a:xfrm>
            <a:off x="5333206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F481A74-71CE-4944-B8A3-9596E2FBF1CF}"/>
              </a:ext>
            </a:extLst>
          </p:cNvPr>
          <p:cNvSpPr/>
          <p:nvPr/>
        </p:nvSpPr>
        <p:spPr>
          <a:xfrm>
            <a:off x="6231186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29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4F27520-1235-E048-8024-EFD8F0812C65}"/>
              </a:ext>
            </a:extLst>
          </p:cNvPr>
          <p:cNvGrpSpPr/>
          <p:nvPr/>
        </p:nvGrpSpPr>
        <p:grpSpPr>
          <a:xfrm>
            <a:off x="7129166" y="5660491"/>
            <a:ext cx="897980" cy="902308"/>
            <a:chOff x="7129166" y="5660491"/>
            <a:chExt cx="897980" cy="902308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0EDEC15-D0C8-AB45-A681-D4C415CE41B3}"/>
                </a:ext>
              </a:extLst>
            </p:cNvPr>
            <p:cNvSpPr/>
            <p:nvPr/>
          </p:nvSpPr>
          <p:spPr>
            <a:xfrm>
              <a:off x="7129166" y="5932728"/>
              <a:ext cx="897980" cy="6300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3BC7109-A0CC-7B42-A5CC-1D0AFA8AB0FB}"/>
                </a:ext>
              </a:extLst>
            </p:cNvPr>
            <p:cNvSpPr/>
            <p:nvPr/>
          </p:nvSpPr>
          <p:spPr>
            <a:xfrm>
              <a:off x="7129166" y="5660491"/>
              <a:ext cx="897980" cy="272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30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8A602EB6-4BBC-2F48-A135-DFE097B04909}"/>
              </a:ext>
            </a:extLst>
          </p:cNvPr>
          <p:cNvSpPr/>
          <p:nvPr/>
        </p:nvSpPr>
        <p:spPr>
          <a:xfrm>
            <a:off x="8027146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E7E37BE-608B-3945-AFE7-43717E6E517C}"/>
              </a:ext>
            </a:extLst>
          </p:cNvPr>
          <p:cNvSpPr/>
          <p:nvPr/>
        </p:nvSpPr>
        <p:spPr>
          <a:xfrm>
            <a:off x="8925126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C8C34AF-32F0-4445-8A93-4FE0F5F57846}"/>
              </a:ext>
            </a:extLst>
          </p:cNvPr>
          <p:cNvSpPr/>
          <p:nvPr/>
        </p:nvSpPr>
        <p:spPr>
          <a:xfrm>
            <a:off x="9823106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4746288-F903-474C-BD4B-8F7E2126E91A}"/>
              </a:ext>
            </a:extLst>
          </p:cNvPr>
          <p:cNvSpPr/>
          <p:nvPr/>
        </p:nvSpPr>
        <p:spPr>
          <a:xfrm>
            <a:off x="10721086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B3987DA-BB68-7A43-BF7B-99312C61B81B}"/>
              </a:ext>
            </a:extLst>
          </p:cNvPr>
          <p:cNvSpPr/>
          <p:nvPr/>
        </p:nvSpPr>
        <p:spPr>
          <a:xfrm>
            <a:off x="3244614" y="1481966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07D8ACC-9182-9D42-9084-540BB8ECC73F}"/>
              </a:ext>
            </a:extLst>
          </p:cNvPr>
          <p:cNvSpPr/>
          <p:nvPr/>
        </p:nvSpPr>
        <p:spPr>
          <a:xfrm>
            <a:off x="1744184" y="2809672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2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8A7C0B-10E5-D944-91F4-F0C5D7244C9C}"/>
              </a:ext>
            </a:extLst>
          </p:cNvPr>
          <p:cNvSpPr/>
          <p:nvPr/>
        </p:nvSpPr>
        <p:spPr>
          <a:xfrm>
            <a:off x="3244614" y="2837155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3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555DFBC-CA38-0147-AE6E-18A456C56952}"/>
              </a:ext>
            </a:extLst>
          </p:cNvPr>
          <p:cNvSpPr/>
          <p:nvPr/>
        </p:nvSpPr>
        <p:spPr>
          <a:xfrm>
            <a:off x="4746737" y="2837154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4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0F84C8A-1F59-5945-9125-3514DDCBB533}"/>
              </a:ext>
            </a:extLst>
          </p:cNvPr>
          <p:cNvSpPr/>
          <p:nvPr/>
        </p:nvSpPr>
        <p:spPr>
          <a:xfrm>
            <a:off x="1744184" y="4169250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5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59A7DF42-4DFC-2E40-92AB-4B56F9B03EAB}"/>
              </a:ext>
            </a:extLst>
          </p:cNvPr>
          <p:cNvSpPr/>
          <p:nvPr/>
        </p:nvSpPr>
        <p:spPr>
          <a:xfrm>
            <a:off x="2723057" y="4169246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6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9A581994-44B2-264F-96B9-794827BEA9E5}"/>
              </a:ext>
            </a:extLst>
          </p:cNvPr>
          <p:cNvSpPr/>
          <p:nvPr/>
        </p:nvSpPr>
        <p:spPr>
          <a:xfrm>
            <a:off x="3798265" y="4169248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7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81D8493-365F-AB47-A044-EA541B8E6678}"/>
              </a:ext>
            </a:extLst>
          </p:cNvPr>
          <p:cNvSpPr/>
          <p:nvPr/>
        </p:nvSpPr>
        <p:spPr>
          <a:xfrm>
            <a:off x="4746727" y="4169248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8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CC45C5C-1BC9-B141-BDC9-1B3B7AFF5883}"/>
              </a:ext>
            </a:extLst>
          </p:cNvPr>
          <p:cNvCxnSpPr>
            <a:stCxn id="107" idx="4"/>
            <a:endCxn id="109" idx="0"/>
          </p:cNvCxnSpPr>
          <p:nvPr/>
        </p:nvCxnSpPr>
        <p:spPr>
          <a:xfrm>
            <a:off x="3623756" y="2240249"/>
            <a:ext cx="0" cy="59690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A09C315-6401-A34D-B0E7-B166DEFB355A}"/>
              </a:ext>
            </a:extLst>
          </p:cNvPr>
          <p:cNvCxnSpPr>
            <a:cxnSpLocks/>
            <a:stCxn id="107" idx="4"/>
            <a:endCxn id="108" idx="0"/>
          </p:cNvCxnSpPr>
          <p:nvPr/>
        </p:nvCxnSpPr>
        <p:spPr>
          <a:xfrm flipH="1">
            <a:off x="2123326" y="2240249"/>
            <a:ext cx="1500430" cy="56942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01AACB2-31F3-6546-9FCB-0543408BE663}"/>
              </a:ext>
            </a:extLst>
          </p:cNvPr>
          <p:cNvCxnSpPr>
            <a:cxnSpLocks/>
            <a:stCxn id="107" idx="4"/>
            <a:endCxn id="110" idx="0"/>
          </p:cNvCxnSpPr>
          <p:nvPr/>
        </p:nvCxnSpPr>
        <p:spPr>
          <a:xfrm>
            <a:off x="3623756" y="2240249"/>
            <a:ext cx="1502123" cy="59690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BDAE98D-447C-C64F-9087-6C679E644433}"/>
              </a:ext>
            </a:extLst>
          </p:cNvPr>
          <p:cNvCxnSpPr>
            <a:cxnSpLocks/>
            <a:stCxn id="108" idx="4"/>
            <a:endCxn id="111" idx="0"/>
          </p:cNvCxnSpPr>
          <p:nvPr/>
        </p:nvCxnSpPr>
        <p:spPr>
          <a:xfrm>
            <a:off x="2123326" y="3567955"/>
            <a:ext cx="0" cy="60129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E532E64-F477-AB4D-B35A-A1D5AF93CDD4}"/>
              </a:ext>
            </a:extLst>
          </p:cNvPr>
          <p:cNvCxnSpPr>
            <a:cxnSpLocks/>
            <a:stCxn id="109" idx="4"/>
            <a:endCxn id="112" idx="0"/>
          </p:cNvCxnSpPr>
          <p:nvPr/>
        </p:nvCxnSpPr>
        <p:spPr>
          <a:xfrm flipH="1">
            <a:off x="3102199" y="3595438"/>
            <a:ext cx="521557" cy="5738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BB61F0E-CDE2-1E4D-801F-06AF0264824A}"/>
              </a:ext>
            </a:extLst>
          </p:cNvPr>
          <p:cNvCxnSpPr>
            <a:cxnSpLocks/>
            <a:stCxn id="109" idx="4"/>
            <a:endCxn id="113" idx="0"/>
          </p:cNvCxnSpPr>
          <p:nvPr/>
        </p:nvCxnSpPr>
        <p:spPr>
          <a:xfrm>
            <a:off x="3623756" y="3595438"/>
            <a:ext cx="553651" cy="57381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63794D7-CD16-AF43-B733-61EB714628FB}"/>
              </a:ext>
            </a:extLst>
          </p:cNvPr>
          <p:cNvCxnSpPr>
            <a:cxnSpLocks/>
            <a:stCxn id="110" idx="4"/>
            <a:endCxn id="114" idx="0"/>
          </p:cNvCxnSpPr>
          <p:nvPr/>
        </p:nvCxnSpPr>
        <p:spPr>
          <a:xfrm flipH="1">
            <a:off x="5125869" y="3595437"/>
            <a:ext cx="10" cy="57381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7A516CE-5364-CF4E-80C3-DE961502DE80}"/>
              </a:ext>
            </a:extLst>
          </p:cNvPr>
          <p:cNvSpPr/>
          <p:nvPr/>
        </p:nvSpPr>
        <p:spPr>
          <a:xfrm>
            <a:off x="2528463" y="2412324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D2E98F6-0CA0-3D44-B745-7DDC97C4A6EB}"/>
              </a:ext>
            </a:extLst>
          </p:cNvPr>
          <p:cNvSpPr/>
          <p:nvPr/>
        </p:nvSpPr>
        <p:spPr>
          <a:xfrm>
            <a:off x="3434542" y="2392296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D1B2815-7A7B-B540-9985-697D93EFB91B}"/>
              </a:ext>
            </a:extLst>
          </p:cNvPr>
          <p:cNvSpPr/>
          <p:nvPr/>
        </p:nvSpPr>
        <p:spPr>
          <a:xfrm>
            <a:off x="4300646" y="2417736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8AB1C49-C8FF-6545-A3AD-718FA2DDE2FE}"/>
              </a:ext>
            </a:extLst>
          </p:cNvPr>
          <p:cNvSpPr/>
          <p:nvPr/>
        </p:nvSpPr>
        <p:spPr>
          <a:xfrm>
            <a:off x="4936656" y="3718686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88F588A-C4E3-FF49-8370-A834013DC8D2}"/>
              </a:ext>
            </a:extLst>
          </p:cNvPr>
          <p:cNvSpPr/>
          <p:nvPr/>
        </p:nvSpPr>
        <p:spPr>
          <a:xfrm>
            <a:off x="3715371" y="3738840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6F4DC65-7A2B-F247-B58D-3FB5DD2EDE37}"/>
              </a:ext>
            </a:extLst>
          </p:cNvPr>
          <p:cNvSpPr/>
          <p:nvPr/>
        </p:nvSpPr>
        <p:spPr>
          <a:xfrm>
            <a:off x="3136066" y="3738197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808B598-18F8-5D49-B997-D145703AD50A}"/>
              </a:ext>
            </a:extLst>
          </p:cNvPr>
          <p:cNvSpPr/>
          <p:nvPr/>
        </p:nvSpPr>
        <p:spPr>
          <a:xfrm>
            <a:off x="1914780" y="3696386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1401861-3E9D-3648-A75E-C9E0553471FE}"/>
              </a:ext>
            </a:extLst>
          </p:cNvPr>
          <p:cNvSpPr/>
          <p:nvPr/>
        </p:nvSpPr>
        <p:spPr>
          <a:xfrm>
            <a:off x="7303923" y="3855456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Priority Queue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8CD549A-9915-C643-8510-10B57A2DFA9E}"/>
              </a:ext>
            </a:extLst>
          </p:cNvPr>
          <p:cNvSpPr/>
          <p:nvPr/>
        </p:nvSpPr>
        <p:spPr>
          <a:xfrm>
            <a:off x="7303923" y="4215456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Visited list (Expansion)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54A8284-92C5-574F-8B62-E95F03908330}"/>
              </a:ext>
            </a:extLst>
          </p:cNvPr>
          <p:cNvSpPr/>
          <p:nvPr/>
        </p:nvSpPr>
        <p:spPr>
          <a:xfrm>
            <a:off x="10345071" y="3855456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28300EF-2952-B94A-B555-811AFABD98F5}"/>
              </a:ext>
            </a:extLst>
          </p:cNvPr>
          <p:cNvSpPr/>
          <p:nvPr/>
        </p:nvSpPr>
        <p:spPr>
          <a:xfrm>
            <a:off x="10345072" y="4215456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89B61DB-ACFB-7A4F-ACC4-A1D88692924F}"/>
              </a:ext>
            </a:extLst>
          </p:cNvPr>
          <p:cNvSpPr/>
          <p:nvPr/>
        </p:nvSpPr>
        <p:spPr>
          <a:xfrm>
            <a:off x="7305541" y="3484656"/>
            <a:ext cx="3041147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A9B8C-EC1A-F047-89CD-E03A4408CDC9}"/>
              </a:ext>
            </a:extLst>
          </p:cNvPr>
          <p:cNvSpPr/>
          <p:nvPr/>
        </p:nvSpPr>
        <p:spPr>
          <a:xfrm>
            <a:off x="10345071" y="3484656"/>
            <a:ext cx="127399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Datatype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9022E29-71A1-8042-83B6-98C57C02F359}"/>
              </a:ext>
            </a:extLst>
          </p:cNvPr>
          <p:cNvSpPr/>
          <p:nvPr/>
        </p:nvSpPr>
        <p:spPr>
          <a:xfrm>
            <a:off x="7303920" y="4575274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Connections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433687E-D4AC-314C-B197-88BCD30E45FA}"/>
              </a:ext>
            </a:extLst>
          </p:cNvPr>
          <p:cNvSpPr/>
          <p:nvPr/>
        </p:nvSpPr>
        <p:spPr>
          <a:xfrm>
            <a:off x="10345069" y="4575274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F858C06-ABED-8141-BD6D-9224010900C8}"/>
              </a:ext>
            </a:extLst>
          </p:cNvPr>
          <p:cNvSpPr/>
          <p:nvPr/>
        </p:nvSpPr>
        <p:spPr>
          <a:xfrm>
            <a:off x="7303924" y="2580474"/>
            <a:ext cx="137172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32C7EB3-A7BE-7840-AF8B-767A62C9BB01}"/>
              </a:ext>
            </a:extLst>
          </p:cNvPr>
          <p:cNvSpPr/>
          <p:nvPr/>
        </p:nvSpPr>
        <p:spPr>
          <a:xfrm>
            <a:off x="7303924" y="2947674"/>
            <a:ext cx="137172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Optimal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FC22F45-280B-324D-81B1-AF37BAD273FB}"/>
              </a:ext>
            </a:extLst>
          </p:cNvPr>
          <p:cNvSpPr/>
          <p:nvPr/>
        </p:nvSpPr>
        <p:spPr>
          <a:xfrm>
            <a:off x="8675650" y="2580474"/>
            <a:ext cx="294341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Ordered by path cost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F9029D2-71A9-564A-920D-568145EBD90F}"/>
              </a:ext>
            </a:extLst>
          </p:cNvPr>
          <p:cNvSpPr/>
          <p:nvPr/>
        </p:nvSpPr>
        <p:spPr>
          <a:xfrm>
            <a:off x="8675650" y="2947674"/>
            <a:ext cx="294341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Find goal state on expansion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6537E1F-1D41-134D-A529-4A72A471AA50}"/>
              </a:ext>
            </a:extLst>
          </p:cNvPr>
          <p:cNvSpPr/>
          <p:nvPr/>
        </p:nvSpPr>
        <p:spPr>
          <a:xfrm>
            <a:off x="8351888" y="1681040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Time Complexity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B0FB6FD-4647-E443-9371-2204C793C829}"/>
              </a:ext>
            </a:extLst>
          </p:cNvPr>
          <p:cNvSpPr/>
          <p:nvPr/>
        </p:nvSpPr>
        <p:spPr>
          <a:xfrm>
            <a:off x="8351888" y="2049388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Space Complexity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383D83B-93C3-F74B-B1D3-B7B39832EE9A}"/>
              </a:ext>
            </a:extLst>
          </p:cNvPr>
          <p:cNvSpPr/>
          <p:nvPr/>
        </p:nvSpPr>
        <p:spPr>
          <a:xfrm>
            <a:off x="10447816" y="1681040"/>
            <a:ext cx="1171254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O(</a:t>
            </a:r>
            <a:r>
              <a:rPr lang="en-AU" dirty="0" err="1">
                <a:solidFill>
                  <a:schemeClr val="tx1"/>
                </a:solidFill>
              </a:rPr>
              <a:t>b</a:t>
            </a:r>
            <a:r>
              <a:rPr lang="en-AU" baseline="30000" dirty="0" err="1">
                <a:solidFill>
                  <a:schemeClr val="tx1"/>
                </a:solidFill>
              </a:rPr>
              <a:t>C</a:t>
            </a:r>
            <a:r>
              <a:rPr lang="en-AU" baseline="30000" dirty="0">
                <a:solidFill>
                  <a:schemeClr val="tx1"/>
                </a:solidFill>
              </a:rPr>
              <a:t>*/e</a:t>
            </a:r>
            <a:r>
              <a:rPr lang="en-AU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698E5F3-4780-F24A-BA6C-2A4FD61066D3}"/>
              </a:ext>
            </a:extLst>
          </p:cNvPr>
          <p:cNvSpPr/>
          <p:nvPr/>
        </p:nvSpPr>
        <p:spPr>
          <a:xfrm>
            <a:off x="10447816" y="2049388"/>
            <a:ext cx="1171254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O(</a:t>
            </a:r>
            <a:r>
              <a:rPr lang="en-AU" dirty="0" err="1">
                <a:solidFill>
                  <a:schemeClr val="tx1"/>
                </a:solidFill>
              </a:rPr>
              <a:t>b</a:t>
            </a:r>
            <a:r>
              <a:rPr lang="en-AU" baseline="30000" dirty="0" err="1">
                <a:solidFill>
                  <a:schemeClr val="tx1"/>
                </a:solidFill>
              </a:rPr>
              <a:t>C</a:t>
            </a:r>
            <a:r>
              <a:rPr lang="en-AU" baseline="30000" dirty="0">
                <a:solidFill>
                  <a:schemeClr val="tx1"/>
                </a:solidFill>
              </a:rPr>
              <a:t>*/e</a:t>
            </a:r>
            <a:r>
              <a:rPr lang="en-AU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19C863F-3A93-BA44-BFF7-198201A6BFF8}"/>
              </a:ext>
            </a:extLst>
          </p:cNvPr>
          <p:cNvSpPr/>
          <p:nvPr/>
        </p:nvSpPr>
        <p:spPr>
          <a:xfrm>
            <a:off x="6781432" y="1314000"/>
            <a:ext cx="2418813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C* = Optimal path cost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0070177-F580-744A-BF52-DB37F04E0CE6}"/>
              </a:ext>
            </a:extLst>
          </p:cNvPr>
          <p:cNvSpPr/>
          <p:nvPr/>
        </p:nvSpPr>
        <p:spPr>
          <a:xfrm>
            <a:off x="9200251" y="1314000"/>
            <a:ext cx="2418813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e = minimum step cost</a:t>
            </a:r>
          </a:p>
        </p:txBody>
      </p:sp>
    </p:spTree>
    <p:extLst>
      <p:ext uri="{BB962C8B-B14F-4D97-AF65-F5344CB8AC3E}">
        <p14:creationId xmlns:p14="http://schemas.microsoft.com/office/powerpoint/2010/main" val="4180709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Uniform-cost Search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B521370-5302-D842-A0EA-36817AFF4C54}"/>
              </a:ext>
            </a:extLst>
          </p:cNvPr>
          <p:cNvSpPr/>
          <p:nvPr/>
        </p:nvSpPr>
        <p:spPr>
          <a:xfrm>
            <a:off x="2589914" y="1789828"/>
            <a:ext cx="3989070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Connections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1D8ED8-2A70-9F42-859C-11D1E746704B}"/>
              </a:ext>
            </a:extLst>
          </p:cNvPr>
          <p:cNvSpPr/>
          <p:nvPr/>
        </p:nvSpPr>
        <p:spPr>
          <a:xfrm>
            <a:off x="2591632" y="2157154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/:A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AB72740-B903-0E42-946D-9DFEF2EBFDB3}"/>
              </a:ext>
            </a:extLst>
          </p:cNvPr>
          <p:cNvSpPr/>
          <p:nvPr/>
        </p:nvSpPr>
        <p:spPr>
          <a:xfrm>
            <a:off x="3591081" y="2157154"/>
            <a:ext cx="99502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A:Z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4E6C466-85C9-CA40-BF7C-8BB2FF0810DD}"/>
              </a:ext>
            </a:extLst>
          </p:cNvPr>
          <p:cNvSpPr/>
          <p:nvPr/>
        </p:nvSpPr>
        <p:spPr>
          <a:xfrm>
            <a:off x="4578306" y="2157154"/>
            <a:ext cx="995018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A:T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BC34128-AE3D-8540-AF60-97BF974E6621}"/>
              </a:ext>
            </a:extLst>
          </p:cNvPr>
          <p:cNvSpPr/>
          <p:nvPr/>
        </p:nvSpPr>
        <p:spPr>
          <a:xfrm>
            <a:off x="5577478" y="2157154"/>
            <a:ext cx="100135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A:S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DB92D14-7843-CF42-AC86-35E216ACE1E1}"/>
              </a:ext>
            </a:extLst>
          </p:cNvPr>
          <p:cNvSpPr/>
          <p:nvPr/>
        </p:nvSpPr>
        <p:spPr>
          <a:xfrm>
            <a:off x="2590097" y="2655717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Z:O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292D6EE-B4A7-A041-8033-1143FAADF76A}"/>
              </a:ext>
            </a:extLst>
          </p:cNvPr>
          <p:cNvSpPr/>
          <p:nvPr/>
        </p:nvSpPr>
        <p:spPr>
          <a:xfrm>
            <a:off x="3592431" y="2655717"/>
            <a:ext cx="99502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T:L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89544B-F4EC-C94E-8CFE-E8B6E7C00662}"/>
              </a:ext>
            </a:extLst>
          </p:cNvPr>
          <p:cNvSpPr/>
          <p:nvPr/>
        </p:nvSpPr>
        <p:spPr>
          <a:xfrm>
            <a:off x="4578832" y="2655717"/>
            <a:ext cx="1010747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S:R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BEB99A9-C450-C94A-A7B6-56EE5A6FE101}"/>
              </a:ext>
            </a:extLst>
          </p:cNvPr>
          <p:cNvSpPr/>
          <p:nvPr/>
        </p:nvSpPr>
        <p:spPr>
          <a:xfrm>
            <a:off x="5575665" y="2655717"/>
            <a:ext cx="100134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S:F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5F35FEC-44CD-424E-B098-FB0AF9F0E0D2}"/>
              </a:ext>
            </a:extLst>
          </p:cNvPr>
          <p:cNvSpPr/>
          <p:nvPr/>
        </p:nvSpPr>
        <p:spPr>
          <a:xfrm>
            <a:off x="2589914" y="3154281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R:P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FFC9FE2-CCE6-E440-B5B0-FFBCA35CF2B4}"/>
              </a:ext>
            </a:extLst>
          </p:cNvPr>
          <p:cNvSpPr/>
          <p:nvPr/>
        </p:nvSpPr>
        <p:spPr>
          <a:xfrm>
            <a:off x="3592249" y="3154281"/>
            <a:ext cx="99501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R:C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A0BD3B9-C9E3-734A-9B62-0AE123C6248A}"/>
              </a:ext>
            </a:extLst>
          </p:cNvPr>
          <p:cNvSpPr/>
          <p:nvPr/>
        </p:nvSpPr>
        <p:spPr>
          <a:xfrm>
            <a:off x="4578649" y="3154281"/>
            <a:ext cx="1010747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L:M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F67CE3A-8C6D-DF4B-A7A1-05B7A004E357}"/>
              </a:ext>
            </a:extLst>
          </p:cNvPr>
          <p:cNvSpPr/>
          <p:nvPr/>
        </p:nvSpPr>
        <p:spPr>
          <a:xfrm>
            <a:off x="5575481" y="3154281"/>
            <a:ext cx="100135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P:B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FAD21B1-1271-E14C-96D2-C088B77B5BF0}"/>
              </a:ext>
            </a:extLst>
          </p:cNvPr>
          <p:cNvSpPr/>
          <p:nvPr/>
        </p:nvSpPr>
        <p:spPr>
          <a:xfrm>
            <a:off x="720000" y="1789317"/>
            <a:ext cx="149413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Visited list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4EA4EFC-872C-1645-9DD5-E297824CF284}"/>
              </a:ext>
            </a:extLst>
          </p:cNvPr>
          <p:cNvSpPr/>
          <p:nvPr/>
        </p:nvSpPr>
        <p:spPr>
          <a:xfrm>
            <a:off x="720000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B1D957A-E554-6143-8567-6A7B82D926B9}"/>
              </a:ext>
            </a:extLst>
          </p:cNvPr>
          <p:cNvSpPr/>
          <p:nvPr/>
        </p:nvSpPr>
        <p:spPr>
          <a:xfrm>
            <a:off x="1217447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E9C40BC-D031-C24F-BAE9-CC060D6EFD2F}"/>
              </a:ext>
            </a:extLst>
          </p:cNvPr>
          <p:cNvSpPr/>
          <p:nvPr/>
        </p:nvSpPr>
        <p:spPr>
          <a:xfrm>
            <a:off x="1715387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B55703A-B78A-A443-B0DD-A4B2712985A6}"/>
              </a:ext>
            </a:extLst>
          </p:cNvPr>
          <p:cNvSpPr/>
          <p:nvPr/>
        </p:nvSpPr>
        <p:spPr>
          <a:xfrm>
            <a:off x="720000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6CDA172-C6AB-3041-A7C0-88EB93297659}"/>
              </a:ext>
            </a:extLst>
          </p:cNvPr>
          <p:cNvSpPr/>
          <p:nvPr/>
        </p:nvSpPr>
        <p:spPr>
          <a:xfrm>
            <a:off x="1217447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D360A89-982B-A14E-B9B3-B68F3A26C76D}"/>
              </a:ext>
            </a:extLst>
          </p:cNvPr>
          <p:cNvSpPr/>
          <p:nvPr/>
        </p:nvSpPr>
        <p:spPr>
          <a:xfrm>
            <a:off x="1715387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1BDBA27-6A3C-1949-A405-A129C8D75803}"/>
              </a:ext>
            </a:extLst>
          </p:cNvPr>
          <p:cNvSpPr/>
          <p:nvPr/>
        </p:nvSpPr>
        <p:spPr>
          <a:xfrm>
            <a:off x="720000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D461F94-C5EA-AF4B-B09E-41932D55ADD7}"/>
              </a:ext>
            </a:extLst>
          </p:cNvPr>
          <p:cNvSpPr/>
          <p:nvPr/>
        </p:nvSpPr>
        <p:spPr>
          <a:xfrm>
            <a:off x="1217447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3CFE8C0-53EE-2A40-984B-AFF5394E911B}"/>
              </a:ext>
            </a:extLst>
          </p:cNvPr>
          <p:cNvSpPr/>
          <p:nvPr/>
        </p:nvSpPr>
        <p:spPr>
          <a:xfrm>
            <a:off x="1715387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B249B4D-4F3F-4244-919A-635C1D798178}"/>
              </a:ext>
            </a:extLst>
          </p:cNvPr>
          <p:cNvSpPr/>
          <p:nvPr/>
        </p:nvSpPr>
        <p:spPr>
          <a:xfrm>
            <a:off x="720000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82095AC-E367-D940-8123-00DEC3981AD3}"/>
              </a:ext>
            </a:extLst>
          </p:cNvPr>
          <p:cNvSpPr/>
          <p:nvPr/>
        </p:nvSpPr>
        <p:spPr>
          <a:xfrm>
            <a:off x="1217447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0F62754-B5C1-F043-931A-72718001B2A5}"/>
              </a:ext>
            </a:extLst>
          </p:cNvPr>
          <p:cNvSpPr/>
          <p:nvPr/>
        </p:nvSpPr>
        <p:spPr>
          <a:xfrm>
            <a:off x="1715387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5549660-E91D-C84C-A014-4B3D6DB470CB}"/>
              </a:ext>
            </a:extLst>
          </p:cNvPr>
          <p:cNvSpPr/>
          <p:nvPr/>
        </p:nvSpPr>
        <p:spPr>
          <a:xfrm>
            <a:off x="6925845" y="1789317"/>
            <a:ext cx="4738102" cy="29366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AFBF990-CD62-D245-9AFB-BDF4A7481DEE}"/>
              </a:ext>
            </a:extLst>
          </p:cNvPr>
          <p:cNvSpPr/>
          <p:nvPr/>
        </p:nvSpPr>
        <p:spPr>
          <a:xfrm>
            <a:off x="7226177" y="2600111"/>
            <a:ext cx="132478" cy="1324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D65136D-541E-294C-B9AD-EE1299BE980F}"/>
              </a:ext>
            </a:extLst>
          </p:cNvPr>
          <p:cNvSpPr/>
          <p:nvPr/>
        </p:nvSpPr>
        <p:spPr>
          <a:xfrm>
            <a:off x="9927508" y="4017559"/>
            <a:ext cx="132478" cy="1324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3D15205-061C-3B45-B7F8-2B7E190F883F}"/>
              </a:ext>
            </a:extLst>
          </p:cNvPr>
          <p:cNvSpPr/>
          <p:nvPr/>
        </p:nvSpPr>
        <p:spPr>
          <a:xfrm>
            <a:off x="718859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A539F32-DF9D-2D40-B296-BDAA5D6E03A2}"/>
              </a:ext>
            </a:extLst>
          </p:cNvPr>
          <p:cNvSpPr/>
          <p:nvPr/>
        </p:nvSpPr>
        <p:spPr>
          <a:xfrm>
            <a:off x="1217447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0598A16-3F6C-C147-84FA-2F49AA2D5CD8}"/>
              </a:ext>
            </a:extLst>
          </p:cNvPr>
          <p:cNvSpPr/>
          <p:nvPr/>
        </p:nvSpPr>
        <p:spPr>
          <a:xfrm>
            <a:off x="1716035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148CE59-C736-B747-9A9D-79791FC05E6A}"/>
              </a:ext>
            </a:extLst>
          </p:cNvPr>
          <p:cNvSpPr/>
          <p:nvPr/>
        </p:nvSpPr>
        <p:spPr>
          <a:xfrm>
            <a:off x="2214623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980046F-C0F2-B646-BA58-20A282BBB6CD}"/>
              </a:ext>
            </a:extLst>
          </p:cNvPr>
          <p:cNvSpPr/>
          <p:nvPr/>
        </p:nvSpPr>
        <p:spPr>
          <a:xfrm>
            <a:off x="2701287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F592D6C-5A94-6042-AF46-20AAD48ED892}"/>
              </a:ext>
            </a:extLst>
          </p:cNvPr>
          <p:cNvSpPr/>
          <p:nvPr/>
        </p:nvSpPr>
        <p:spPr>
          <a:xfrm>
            <a:off x="3199875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2FC29BF-C07D-4143-8FBD-350459388C93}"/>
              </a:ext>
            </a:extLst>
          </p:cNvPr>
          <p:cNvSpPr/>
          <p:nvPr/>
        </p:nvSpPr>
        <p:spPr>
          <a:xfrm>
            <a:off x="3698463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7BF7FE8-F05A-CD48-99D8-7DCB47569A62}"/>
              </a:ext>
            </a:extLst>
          </p:cNvPr>
          <p:cNvSpPr/>
          <p:nvPr/>
        </p:nvSpPr>
        <p:spPr>
          <a:xfrm>
            <a:off x="4197051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C96ACDB-E2AD-5B4C-A0AC-552094B7F323}"/>
              </a:ext>
            </a:extLst>
          </p:cNvPr>
          <p:cNvSpPr/>
          <p:nvPr/>
        </p:nvSpPr>
        <p:spPr>
          <a:xfrm>
            <a:off x="4695639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4794CE8-0C86-864F-994B-5A888DC8B06D}"/>
              </a:ext>
            </a:extLst>
          </p:cNvPr>
          <p:cNvSpPr/>
          <p:nvPr/>
        </p:nvSpPr>
        <p:spPr>
          <a:xfrm>
            <a:off x="5194227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5A2D91D-433F-854E-9BC9-A0E05FD1A5C4}"/>
              </a:ext>
            </a:extLst>
          </p:cNvPr>
          <p:cNvSpPr/>
          <p:nvPr/>
        </p:nvSpPr>
        <p:spPr>
          <a:xfrm>
            <a:off x="5692815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C1B2EF6-9433-814D-ACAB-9BE05EAC6A3D}"/>
              </a:ext>
            </a:extLst>
          </p:cNvPr>
          <p:cNvSpPr/>
          <p:nvPr/>
        </p:nvSpPr>
        <p:spPr>
          <a:xfrm>
            <a:off x="6191403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440755C-9E83-9F4D-A462-377B725BB03E}"/>
              </a:ext>
            </a:extLst>
          </p:cNvPr>
          <p:cNvSpPr/>
          <p:nvPr/>
        </p:nvSpPr>
        <p:spPr>
          <a:xfrm>
            <a:off x="6688180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EE62626-A740-9B4D-B19C-4ECB79772435}"/>
              </a:ext>
            </a:extLst>
          </p:cNvPr>
          <p:cNvSpPr/>
          <p:nvPr/>
        </p:nvSpPr>
        <p:spPr>
          <a:xfrm>
            <a:off x="7186768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694094F-8ADF-4E45-B3B0-8E286CFC7476}"/>
              </a:ext>
            </a:extLst>
          </p:cNvPr>
          <p:cNvSpPr/>
          <p:nvPr/>
        </p:nvSpPr>
        <p:spPr>
          <a:xfrm>
            <a:off x="7685356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2EB526A-E621-384C-BDE1-4A514E7D152F}"/>
              </a:ext>
            </a:extLst>
          </p:cNvPr>
          <p:cNvSpPr/>
          <p:nvPr/>
        </p:nvSpPr>
        <p:spPr>
          <a:xfrm>
            <a:off x="8183944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1E2AED9-8389-6F41-BD49-D79A0B8B9F1E}"/>
              </a:ext>
            </a:extLst>
          </p:cNvPr>
          <p:cNvSpPr/>
          <p:nvPr/>
        </p:nvSpPr>
        <p:spPr>
          <a:xfrm>
            <a:off x="8670608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01B6055-E3A8-3E40-987E-010E67AFF693}"/>
              </a:ext>
            </a:extLst>
          </p:cNvPr>
          <p:cNvSpPr/>
          <p:nvPr/>
        </p:nvSpPr>
        <p:spPr>
          <a:xfrm>
            <a:off x="9169196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3EC4059-C69F-CD40-86D0-1A4526EED90E}"/>
              </a:ext>
            </a:extLst>
          </p:cNvPr>
          <p:cNvSpPr/>
          <p:nvPr/>
        </p:nvSpPr>
        <p:spPr>
          <a:xfrm>
            <a:off x="9667784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8BEEF0F-815B-DF4B-9B8F-9F3A8D855EEE}"/>
              </a:ext>
            </a:extLst>
          </p:cNvPr>
          <p:cNvSpPr/>
          <p:nvPr/>
        </p:nvSpPr>
        <p:spPr>
          <a:xfrm>
            <a:off x="10166372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734D51E-846B-0445-917A-362CEB535084}"/>
              </a:ext>
            </a:extLst>
          </p:cNvPr>
          <p:cNvSpPr/>
          <p:nvPr/>
        </p:nvSpPr>
        <p:spPr>
          <a:xfrm>
            <a:off x="10664960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5C519B4-C4C8-E745-9FA1-8FC2BEEC09EB}"/>
              </a:ext>
            </a:extLst>
          </p:cNvPr>
          <p:cNvSpPr/>
          <p:nvPr/>
        </p:nvSpPr>
        <p:spPr>
          <a:xfrm>
            <a:off x="11163548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59C9669-673E-A846-BAC8-406A0B6E4E49}"/>
              </a:ext>
            </a:extLst>
          </p:cNvPr>
          <p:cNvSpPr/>
          <p:nvPr/>
        </p:nvSpPr>
        <p:spPr>
          <a:xfrm>
            <a:off x="718858" y="5270899"/>
            <a:ext cx="10945089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Priority Queue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A356202-5CC9-C940-B253-F907B23D18D6}"/>
              </a:ext>
            </a:extLst>
          </p:cNvPr>
          <p:cNvSpPr/>
          <p:nvPr/>
        </p:nvSpPr>
        <p:spPr>
          <a:xfrm>
            <a:off x="718859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4753C7A-3AFE-5C4F-8923-989C6E3D4731}"/>
              </a:ext>
            </a:extLst>
          </p:cNvPr>
          <p:cNvSpPr/>
          <p:nvPr/>
        </p:nvSpPr>
        <p:spPr>
          <a:xfrm>
            <a:off x="1217447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1B45842-E612-874D-828D-75E4C74E9F9C}"/>
              </a:ext>
            </a:extLst>
          </p:cNvPr>
          <p:cNvSpPr/>
          <p:nvPr/>
        </p:nvSpPr>
        <p:spPr>
          <a:xfrm>
            <a:off x="1716035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483690C-F756-954C-AD95-AB6F743336F6}"/>
              </a:ext>
            </a:extLst>
          </p:cNvPr>
          <p:cNvSpPr/>
          <p:nvPr/>
        </p:nvSpPr>
        <p:spPr>
          <a:xfrm>
            <a:off x="2214623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68DD8DB-EADD-854C-BB2A-3C1BC4871828}"/>
              </a:ext>
            </a:extLst>
          </p:cNvPr>
          <p:cNvSpPr/>
          <p:nvPr/>
        </p:nvSpPr>
        <p:spPr>
          <a:xfrm>
            <a:off x="2701287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B3F476E-06CE-3B4B-8086-1C196F89E29F}"/>
              </a:ext>
            </a:extLst>
          </p:cNvPr>
          <p:cNvSpPr/>
          <p:nvPr/>
        </p:nvSpPr>
        <p:spPr>
          <a:xfrm>
            <a:off x="3199875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F76DE17-3E2C-1A44-BA51-23DFC841FAC1}"/>
              </a:ext>
            </a:extLst>
          </p:cNvPr>
          <p:cNvSpPr/>
          <p:nvPr/>
        </p:nvSpPr>
        <p:spPr>
          <a:xfrm>
            <a:off x="3698463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9B7921F-823A-344B-B987-683EA0C87537}"/>
              </a:ext>
            </a:extLst>
          </p:cNvPr>
          <p:cNvSpPr/>
          <p:nvPr/>
        </p:nvSpPr>
        <p:spPr>
          <a:xfrm>
            <a:off x="4197051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FCFEEF5-0DB2-154A-B756-126EFA16FF22}"/>
              </a:ext>
            </a:extLst>
          </p:cNvPr>
          <p:cNvSpPr/>
          <p:nvPr/>
        </p:nvSpPr>
        <p:spPr>
          <a:xfrm>
            <a:off x="4695639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D6ECBDB-7AC0-A34A-9B3C-E9DF70AEC508}"/>
              </a:ext>
            </a:extLst>
          </p:cNvPr>
          <p:cNvSpPr/>
          <p:nvPr/>
        </p:nvSpPr>
        <p:spPr>
          <a:xfrm>
            <a:off x="5194227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A03A3A2-6575-6042-833C-20CF01FD2E61}"/>
              </a:ext>
            </a:extLst>
          </p:cNvPr>
          <p:cNvSpPr/>
          <p:nvPr/>
        </p:nvSpPr>
        <p:spPr>
          <a:xfrm>
            <a:off x="5692815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B790232-582B-0C4F-BB17-BD6C7B079EBC}"/>
              </a:ext>
            </a:extLst>
          </p:cNvPr>
          <p:cNvSpPr/>
          <p:nvPr/>
        </p:nvSpPr>
        <p:spPr>
          <a:xfrm>
            <a:off x="6191403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2E6260C-3531-E940-81F2-0036280AB9ED}"/>
              </a:ext>
            </a:extLst>
          </p:cNvPr>
          <p:cNvSpPr/>
          <p:nvPr/>
        </p:nvSpPr>
        <p:spPr>
          <a:xfrm>
            <a:off x="6688180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C451460-176D-CE4E-9E4C-1734C6B77E83}"/>
              </a:ext>
            </a:extLst>
          </p:cNvPr>
          <p:cNvSpPr/>
          <p:nvPr/>
        </p:nvSpPr>
        <p:spPr>
          <a:xfrm>
            <a:off x="7186768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85D390A-1600-7240-8D3B-6E83A527DBAE}"/>
              </a:ext>
            </a:extLst>
          </p:cNvPr>
          <p:cNvSpPr/>
          <p:nvPr/>
        </p:nvSpPr>
        <p:spPr>
          <a:xfrm>
            <a:off x="7685356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418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8B301FC-04BE-5040-80E7-A2468F4F7CA3}"/>
              </a:ext>
            </a:extLst>
          </p:cNvPr>
          <p:cNvSpPr/>
          <p:nvPr/>
        </p:nvSpPr>
        <p:spPr>
          <a:xfrm>
            <a:off x="8183944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9EF34A6-C47E-7647-B3CD-9E04FF1C5F73}"/>
              </a:ext>
            </a:extLst>
          </p:cNvPr>
          <p:cNvSpPr/>
          <p:nvPr/>
        </p:nvSpPr>
        <p:spPr>
          <a:xfrm>
            <a:off x="8670608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F1CEA5B-5BB4-8049-8BB7-D004AF1DB0D9}"/>
              </a:ext>
            </a:extLst>
          </p:cNvPr>
          <p:cNvSpPr/>
          <p:nvPr/>
        </p:nvSpPr>
        <p:spPr>
          <a:xfrm>
            <a:off x="9169196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EB28988-8B94-1846-AD6D-B478CFF91AA4}"/>
              </a:ext>
            </a:extLst>
          </p:cNvPr>
          <p:cNvSpPr/>
          <p:nvPr/>
        </p:nvSpPr>
        <p:spPr>
          <a:xfrm>
            <a:off x="9667784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D825E71-8AAE-524F-8B71-E70F7563E5CE}"/>
              </a:ext>
            </a:extLst>
          </p:cNvPr>
          <p:cNvSpPr/>
          <p:nvPr/>
        </p:nvSpPr>
        <p:spPr>
          <a:xfrm>
            <a:off x="10166372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0B71CDD-FA2A-DB45-B104-43D533819537}"/>
              </a:ext>
            </a:extLst>
          </p:cNvPr>
          <p:cNvSpPr/>
          <p:nvPr/>
        </p:nvSpPr>
        <p:spPr>
          <a:xfrm>
            <a:off x="10664960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CB960A8-EA2E-A844-B85E-B7390E806803}"/>
              </a:ext>
            </a:extLst>
          </p:cNvPr>
          <p:cNvSpPr/>
          <p:nvPr/>
        </p:nvSpPr>
        <p:spPr>
          <a:xfrm>
            <a:off x="11163548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616FEB6-FF9B-BE49-AE75-8CEB84085836}"/>
              </a:ext>
            </a:extLst>
          </p:cNvPr>
          <p:cNvSpPr/>
          <p:nvPr/>
        </p:nvSpPr>
        <p:spPr>
          <a:xfrm>
            <a:off x="2599463" y="3651548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M:D</a:t>
            </a:r>
          </a:p>
        </p:txBody>
      </p:sp>
    </p:spTree>
    <p:extLst>
      <p:ext uri="{BB962C8B-B14F-4D97-AF65-F5344CB8AC3E}">
        <p14:creationId xmlns:p14="http://schemas.microsoft.com/office/powerpoint/2010/main" val="226936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Greedy Best-first Search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E8BB99D-791B-9245-BAF4-9D90BF45A639}"/>
              </a:ext>
            </a:extLst>
          </p:cNvPr>
          <p:cNvSpPr/>
          <p:nvPr/>
        </p:nvSpPr>
        <p:spPr>
          <a:xfrm>
            <a:off x="864783" y="5297432"/>
            <a:ext cx="10754283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Priority Queue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FC9D011-CF8C-8045-B7D2-5AA9BC09E1D8}"/>
              </a:ext>
            </a:extLst>
          </p:cNvPr>
          <p:cNvSpPr/>
          <p:nvPr/>
        </p:nvSpPr>
        <p:spPr>
          <a:xfrm>
            <a:off x="864783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EDB6162-D256-5E49-B91C-3074C511460D}"/>
              </a:ext>
            </a:extLst>
          </p:cNvPr>
          <p:cNvSpPr/>
          <p:nvPr/>
        </p:nvSpPr>
        <p:spPr>
          <a:xfrm>
            <a:off x="1762763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EEBF35A-DFB9-AA43-B097-46ED4288E8E9}"/>
              </a:ext>
            </a:extLst>
          </p:cNvPr>
          <p:cNvSpPr/>
          <p:nvPr/>
        </p:nvSpPr>
        <p:spPr>
          <a:xfrm>
            <a:off x="2660743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6F4EFB2-1BA5-A04D-B4B1-2DDF0B2B6C50}"/>
              </a:ext>
            </a:extLst>
          </p:cNvPr>
          <p:cNvSpPr/>
          <p:nvPr/>
        </p:nvSpPr>
        <p:spPr>
          <a:xfrm>
            <a:off x="3558723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4FAE7D9-57D3-2E4E-885D-371298F84517}"/>
              </a:ext>
            </a:extLst>
          </p:cNvPr>
          <p:cNvSpPr/>
          <p:nvPr/>
        </p:nvSpPr>
        <p:spPr>
          <a:xfrm>
            <a:off x="4435226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4493C9A-0138-9F4B-A10C-382A8ECBD95D}"/>
              </a:ext>
            </a:extLst>
          </p:cNvPr>
          <p:cNvSpPr/>
          <p:nvPr/>
        </p:nvSpPr>
        <p:spPr>
          <a:xfrm>
            <a:off x="6231186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86DB75D-4953-A94C-9C2C-990B841EDB5D}"/>
              </a:ext>
            </a:extLst>
          </p:cNvPr>
          <p:cNvSpPr/>
          <p:nvPr/>
        </p:nvSpPr>
        <p:spPr>
          <a:xfrm>
            <a:off x="8027146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8B796BA-F82A-2A46-9609-5081448AEA0F}"/>
              </a:ext>
            </a:extLst>
          </p:cNvPr>
          <p:cNvSpPr/>
          <p:nvPr/>
        </p:nvSpPr>
        <p:spPr>
          <a:xfrm>
            <a:off x="8925126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9A2669-4107-7242-B47A-65FD22FED455}"/>
              </a:ext>
            </a:extLst>
          </p:cNvPr>
          <p:cNvSpPr/>
          <p:nvPr/>
        </p:nvSpPr>
        <p:spPr>
          <a:xfrm>
            <a:off x="9823106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AC7524A-B715-1840-A617-1AB2CF846054}"/>
              </a:ext>
            </a:extLst>
          </p:cNvPr>
          <p:cNvSpPr/>
          <p:nvPr/>
        </p:nvSpPr>
        <p:spPr>
          <a:xfrm>
            <a:off x="10721086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7B9FAA2-A3FF-1340-A5E1-342EBDB25253}"/>
              </a:ext>
            </a:extLst>
          </p:cNvPr>
          <p:cNvSpPr/>
          <p:nvPr/>
        </p:nvSpPr>
        <p:spPr>
          <a:xfrm>
            <a:off x="864783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055EABB-E6D5-D348-B373-A0A5D0C1003A}"/>
              </a:ext>
            </a:extLst>
          </p:cNvPr>
          <p:cNvSpPr/>
          <p:nvPr/>
        </p:nvSpPr>
        <p:spPr>
          <a:xfrm>
            <a:off x="1762763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44E6A90-DC62-BF4E-B093-F3C767FABBC2}"/>
              </a:ext>
            </a:extLst>
          </p:cNvPr>
          <p:cNvSpPr/>
          <p:nvPr/>
        </p:nvSpPr>
        <p:spPr>
          <a:xfrm>
            <a:off x="2660743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3DD69E5-D96C-2449-A792-36B421FFCCA4}"/>
              </a:ext>
            </a:extLst>
          </p:cNvPr>
          <p:cNvSpPr/>
          <p:nvPr/>
        </p:nvSpPr>
        <p:spPr>
          <a:xfrm>
            <a:off x="3558723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CD7796D-DC1B-E34E-A4CE-1F5E549B8837}"/>
              </a:ext>
            </a:extLst>
          </p:cNvPr>
          <p:cNvSpPr/>
          <p:nvPr/>
        </p:nvSpPr>
        <p:spPr>
          <a:xfrm>
            <a:off x="4435226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89B5537-4186-2741-B7B4-763BBD53BF83}"/>
              </a:ext>
            </a:extLst>
          </p:cNvPr>
          <p:cNvSpPr/>
          <p:nvPr/>
        </p:nvSpPr>
        <p:spPr>
          <a:xfrm>
            <a:off x="5333206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90732C0-F546-4449-8FFA-510CE2F514E6}"/>
              </a:ext>
            </a:extLst>
          </p:cNvPr>
          <p:cNvSpPr/>
          <p:nvPr/>
        </p:nvSpPr>
        <p:spPr>
          <a:xfrm>
            <a:off x="5333206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F481A74-71CE-4944-B8A3-9596E2FBF1CF}"/>
              </a:ext>
            </a:extLst>
          </p:cNvPr>
          <p:cNvSpPr/>
          <p:nvPr/>
        </p:nvSpPr>
        <p:spPr>
          <a:xfrm>
            <a:off x="6231186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4F27520-1235-E048-8024-EFD8F0812C65}"/>
              </a:ext>
            </a:extLst>
          </p:cNvPr>
          <p:cNvGrpSpPr/>
          <p:nvPr/>
        </p:nvGrpSpPr>
        <p:grpSpPr>
          <a:xfrm>
            <a:off x="7129166" y="5660491"/>
            <a:ext cx="897980" cy="902308"/>
            <a:chOff x="7129166" y="5660491"/>
            <a:chExt cx="897980" cy="902308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0EDEC15-D0C8-AB45-A681-D4C415CE41B3}"/>
                </a:ext>
              </a:extLst>
            </p:cNvPr>
            <p:cNvSpPr/>
            <p:nvPr/>
          </p:nvSpPr>
          <p:spPr>
            <a:xfrm>
              <a:off x="7129166" y="5932728"/>
              <a:ext cx="897980" cy="6300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3BC7109-A0CC-7B42-A5CC-1D0AFA8AB0FB}"/>
                </a:ext>
              </a:extLst>
            </p:cNvPr>
            <p:cNvSpPr/>
            <p:nvPr/>
          </p:nvSpPr>
          <p:spPr>
            <a:xfrm>
              <a:off x="7129166" y="5660491"/>
              <a:ext cx="897980" cy="272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8A602EB6-4BBC-2F48-A135-DFE097B04909}"/>
              </a:ext>
            </a:extLst>
          </p:cNvPr>
          <p:cNvSpPr/>
          <p:nvPr/>
        </p:nvSpPr>
        <p:spPr>
          <a:xfrm>
            <a:off x="8027146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E7E37BE-608B-3945-AFE7-43717E6E517C}"/>
              </a:ext>
            </a:extLst>
          </p:cNvPr>
          <p:cNvSpPr/>
          <p:nvPr/>
        </p:nvSpPr>
        <p:spPr>
          <a:xfrm>
            <a:off x="8925126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C8C34AF-32F0-4445-8A93-4FE0F5F57846}"/>
              </a:ext>
            </a:extLst>
          </p:cNvPr>
          <p:cNvSpPr/>
          <p:nvPr/>
        </p:nvSpPr>
        <p:spPr>
          <a:xfrm>
            <a:off x="9823106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4746288-F903-474C-BD4B-8F7E2126E91A}"/>
              </a:ext>
            </a:extLst>
          </p:cNvPr>
          <p:cNvSpPr/>
          <p:nvPr/>
        </p:nvSpPr>
        <p:spPr>
          <a:xfrm>
            <a:off x="10721086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B3987DA-BB68-7A43-BF7B-99312C61B81B}"/>
              </a:ext>
            </a:extLst>
          </p:cNvPr>
          <p:cNvSpPr/>
          <p:nvPr/>
        </p:nvSpPr>
        <p:spPr>
          <a:xfrm>
            <a:off x="3244614" y="1481966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07D8ACC-9182-9D42-9084-540BB8ECC73F}"/>
              </a:ext>
            </a:extLst>
          </p:cNvPr>
          <p:cNvSpPr/>
          <p:nvPr/>
        </p:nvSpPr>
        <p:spPr>
          <a:xfrm>
            <a:off x="1744184" y="2809672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2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8A7C0B-10E5-D944-91F4-F0C5D7244C9C}"/>
              </a:ext>
            </a:extLst>
          </p:cNvPr>
          <p:cNvSpPr/>
          <p:nvPr/>
        </p:nvSpPr>
        <p:spPr>
          <a:xfrm>
            <a:off x="3244614" y="2837155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3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555DFBC-CA38-0147-AE6E-18A456C56952}"/>
              </a:ext>
            </a:extLst>
          </p:cNvPr>
          <p:cNvSpPr/>
          <p:nvPr/>
        </p:nvSpPr>
        <p:spPr>
          <a:xfrm>
            <a:off x="4746737" y="2837154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4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0F84C8A-1F59-5945-9125-3514DDCBB533}"/>
              </a:ext>
            </a:extLst>
          </p:cNvPr>
          <p:cNvSpPr/>
          <p:nvPr/>
        </p:nvSpPr>
        <p:spPr>
          <a:xfrm>
            <a:off x="1744184" y="4169250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5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59A7DF42-4DFC-2E40-92AB-4B56F9B03EAB}"/>
              </a:ext>
            </a:extLst>
          </p:cNvPr>
          <p:cNvSpPr/>
          <p:nvPr/>
        </p:nvSpPr>
        <p:spPr>
          <a:xfrm>
            <a:off x="2723057" y="4169246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6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9A581994-44B2-264F-96B9-794827BEA9E5}"/>
              </a:ext>
            </a:extLst>
          </p:cNvPr>
          <p:cNvSpPr/>
          <p:nvPr/>
        </p:nvSpPr>
        <p:spPr>
          <a:xfrm>
            <a:off x="3798265" y="4169248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7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81D8493-365F-AB47-A044-EA541B8E6678}"/>
              </a:ext>
            </a:extLst>
          </p:cNvPr>
          <p:cNvSpPr/>
          <p:nvPr/>
        </p:nvSpPr>
        <p:spPr>
          <a:xfrm>
            <a:off x="4746727" y="4169248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8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CC45C5C-1BC9-B141-BDC9-1B3B7AFF5883}"/>
              </a:ext>
            </a:extLst>
          </p:cNvPr>
          <p:cNvCxnSpPr>
            <a:stCxn id="107" idx="4"/>
            <a:endCxn id="109" idx="0"/>
          </p:cNvCxnSpPr>
          <p:nvPr/>
        </p:nvCxnSpPr>
        <p:spPr>
          <a:xfrm>
            <a:off x="3623756" y="2240249"/>
            <a:ext cx="0" cy="59690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A09C315-6401-A34D-B0E7-B166DEFB355A}"/>
              </a:ext>
            </a:extLst>
          </p:cNvPr>
          <p:cNvCxnSpPr>
            <a:cxnSpLocks/>
            <a:stCxn id="107" idx="4"/>
            <a:endCxn id="108" idx="0"/>
          </p:cNvCxnSpPr>
          <p:nvPr/>
        </p:nvCxnSpPr>
        <p:spPr>
          <a:xfrm flipH="1">
            <a:off x="2123326" y="2240249"/>
            <a:ext cx="1500430" cy="56942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01AACB2-31F3-6546-9FCB-0543408BE663}"/>
              </a:ext>
            </a:extLst>
          </p:cNvPr>
          <p:cNvCxnSpPr>
            <a:cxnSpLocks/>
            <a:stCxn id="107" idx="4"/>
            <a:endCxn id="110" idx="0"/>
          </p:cNvCxnSpPr>
          <p:nvPr/>
        </p:nvCxnSpPr>
        <p:spPr>
          <a:xfrm>
            <a:off x="3623756" y="2240249"/>
            <a:ext cx="1502123" cy="59690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BDAE98D-447C-C64F-9087-6C679E644433}"/>
              </a:ext>
            </a:extLst>
          </p:cNvPr>
          <p:cNvCxnSpPr>
            <a:cxnSpLocks/>
            <a:stCxn id="108" idx="4"/>
            <a:endCxn id="111" idx="0"/>
          </p:cNvCxnSpPr>
          <p:nvPr/>
        </p:nvCxnSpPr>
        <p:spPr>
          <a:xfrm>
            <a:off x="2123326" y="3567955"/>
            <a:ext cx="0" cy="60129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E532E64-F477-AB4D-B35A-A1D5AF93CDD4}"/>
              </a:ext>
            </a:extLst>
          </p:cNvPr>
          <p:cNvCxnSpPr>
            <a:cxnSpLocks/>
            <a:stCxn id="109" idx="4"/>
            <a:endCxn id="112" idx="0"/>
          </p:cNvCxnSpPr>
          <p:nvPr/>
        </p:nvCxnSpPr>
        <p:spPr>
          <a:xfrm flipH="1">
            <a:off x="3102199" y="3595438"/>
            <a:ext cx="521557" cy="5738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BB61F0E-CDE2-1E4D-801F-06AF0264824A}"/>
              </a:ext>
            </a:extLst>
          </p:cNvPr>
          <p:cNvCxnSpPr>
            <a:cxnSpLocks/>
            <a:stCxn id="109" idx="4"/>
            <a:endCxn id="113" idx="0"/>
          </p:cNvCxnSpPr>
          <p:nvPr/>
        </p:nvCxnSpPr>
        <p:spPr>
          <a:xfrm>
            <a:off x="3623756" y="3595438"/>
            <a:ext cx="553651" cy="57381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63794D7-CD16-AF43-B733-61EB714628FB}"/>
              </a:ext>
            </a:extLst>
          </p:cNvPr>
          <p:cNvCxnSpPr>
            <a:cxnSpLocks/>
            <a:stCxn id="110" idx="4"/>
            <a:endCxn id="114" idx="0"/>
          </p:cNvCxnSpPr>
          <p:nvPr/>
        </p:nvCxnSpPr>
        <p:spPr>
          <a:xfrm flipH="1">
            <a:off x="5125869" y="3595437"/>
            <a:ext cx="10" cy="57381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7A516CE-5364-CF4E-80C3-DE961502DE80}"/>
              </a:ext>
            </a:extLst>
          </p:cNvPr>
          <p:cNvSpPr/>
          <p:nvPr/>
        </p:nvSpPr>
        <p:spPr>
          <a:xfrm>
            <a:off x="1932430" y="3356989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D2E98F6-0CA0-3D44-B745-7DDC97C4A6EB}"/>
              </a:ext>
            </a:extLst>
          </p:cNvPr>
          <p:cNvSpPr/>
          <p:nvPr/>
        </p:nvSpPr>
        <p:spPr>
          <a:xfrm>
            <a:off x="3449002" y="3403039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D1B2815-7A7B-B540-9985-697D93EFB91B}"/>
              </a:ext>
            </a:extLst>
          </p:cNvPr>
          <p:cNvSpPr/>
          <p:nvPr/>
        </p:nvSpPr>
        <p:spPr>
          <a:xfrm>
            <a:off x="4954783" y="3403039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8AB1C49-C8FF-6545-A3AD-718FA2DDE2FE}"/>
              </a:ext>
            </a:extLst>
          </p:cNvPr>
          <p:cNvSpPr/>
          <p:nvPr/>
        </p:nvSpPr>
        <p:spPr>
          <a:xfrm>
            <a:off x="4936656" y="4752111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88F588A-C4E3-FF49-8370-A834013DC8D2}"/>
              </a:ext>
            </a:extLst>
          </p:cNvPr>
          <p:cNvSpPr/>
          <p:nvPr/>
        </p:nvSpPr>
        <p:spPr>
          <a:xfrm>
            <a:off x="3975875" y="4785951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6F4DC65-7A2B-F247-B58D-3FB5DD2EDE37}"/>
              </a:ext>
            </a:extLst>
          </p:cNvPr>
          <p:cNvSpPr/>
          <p:nvPr/>
        </p:nvSpPr>
        <p:spPr>
          <a:xfrm>
            <a:off x="2920521" y="4747152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808B598-18F8-5D49-B997-D145703AD50A}"/>
              </a:ext>
            </a:extLst>
          </p:cNvPr>
          <p:cNvSpPr/>
          <p:nvPr/>
        </p:nvSpPr>
        <p:spPr>
          <a:xfrm>
            <a:off x="1935373" y="4715875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F8CB672-5CD1-DB42-BDD9-34818FE01317}"/>
              </a:ext>
            </a:extLst>
          </p:cNvPr>
          <p:cNvSpPr/>
          <p:nvPr/>
        </p:nvSpPr>
        <p:spPr>
          <a:xfrm>
            <a:off x="8351888" y="1681040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Time Complexity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0D4ACBB-076F-1440-8FAD-77DCBDE549A6}"/>
              </a:ext>
            </a:extLst>
          </p:cNvPr>
          <p:cNvSpPr/>
          <p:nvPr/>
        </p:nvSpPr>
        <p:spPr>
          <a:xfrm>
            <a:off x="8351888" y="2049388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Space Complexity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C5F85EE-A399-7246-81DE-5D5C5481B3C7}"/>
              </a:ext>
            </a:extLst>
          </p:cNvPr>
          <p:cNvSpPr/>
          <p:nvPr/>
        </p:nvSpPr>
        <p:spPr>
          <a:xfrm>
            <a:off x="10447816" y="1681040"/>
            <a:ext cx="1171254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O(</a:t>
            </a:r>
            <a:r>
              <a:rPr lang="en-AU" dirty="0" err="1">
                <a:solidFill>
                  <a:schemeClr val="tx1"/>
                </a:solidFill>
              </a:rPr>
              <a:t>b</a:t>
            </a:r>
            <a:r>
              <a:rPr lang="en-AU" baseline="30000" dirty="0" err="1">
                <a:solidFill>
                  <a:schemeClr val="tx1"/>
                </a:solidFill>
              </a:rPr>
              <a:t>m</a:t>
            </a:r>
            <a:r>
              <a:rPr lang="en-AU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48C9F76-0731-424B-AF92-B7F38C23374C}"/>
              </a:ext>
            </a:extLst>
          </p:cNvPr>
          <p:cNvSpPr/>
          <p:nvPr/>
        </p:nvSpPr>
        <p:spPr>
          <a:xfrm>
            <a:off x="10447816" y="2049388"/>
            <a:ext cx="1171254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O(</a:t>
            </a:r>
            <a:r>
              <a:rPr lang="en-AU" dirty="0" err="1">
                <a:solidFill>
                  <a:schemeClr val="tx1"/>
                </a:solidFill>
              </a:rPr>
              <a:t>b</a:t>
            </a:r>
            <a:r>
              <a:rPr lang="en-AU" baseline="30000" dirty="0" err="1">
                <a:solidFill>
                  <a:schemeClr val="tx1"/>
                </a:solidFill>
              </a:rPr>
              <a:t>m</a:t>
            </a:r>
            <a:r>
              <a:rPr lang="en-AU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57F0903-4CAD-534E-B266-358284B1484D}"/>
              </a:ext>
            </a:extLst>
          </p:cNvPr>
          <p:cNvSpPr/>
          <p:nvPr/>
        </p:nvSpPr>
        <p:spPr>
          <a:xfrm>
            <a:off x="7303923" y="3855456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Priority Queue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EF7E1F4-EB07-904B-BB6C-02FBDB120A25}"/>
              </a:ext>
            </a:extLst>
          </p:cNvPr>
          <p:cNvSpPr/>
          <p:nvPr/>
        </p:nvSpPr>
        <p:spPr>
          <a:xfrm>
            <a:off x="7303923" y="4215456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Visited list (Expansion)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6F3B2A0-8498-B845-97FE-9D52D53E0E11}"/>
              </a:ext>
            </a:extLst>
          </p:cNvPr>
          <p:cNvSpPr/>
          <p:nvPr/>
        </p:nvSpPr>
        <p:spPr>
          <a:xfrm>
            <a:off x="10345071" y="3855456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C4ADA1B-C882-C843-94B2-C9F12EC4FC91}"/>
              </a:ext>
            </a:extLst>
          </p:cNvPr>
          <p:cNvSpPr/>
          <p:nvPr/>
        </p:nvSpPr>
        <p:spPr>
          <a:xfrm>
            <a:off x="10345072" y="4215456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748E18F-1F7D-2B49-9411-240763C59D07}"/>
              </a:ext>
            </a:extLst>
          </p:cNvPr>
          <p:cNvSpPr/>
          <p:nvPr/>
        </p:nvSpPr>
        <p:spPr>
          <a:xfrm>
            <a:off x="7305541" y="3484656"/>
            <a:ext cx="3041147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1E55692-786D-D344-8DBB-6DE2F3B1532F}"/>
              </a:ext>
            </a:extLst>
          </p:cNvPr>
          <p:cNvSpPr/>
          <p:nvPr/>
        </p:nvSpPr>
        <p:spPr>
          <a:xfrm>
            <a:off x="10345071" y="3484656"/>
            <a:ext cx="127399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Datatype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2CDD198-14E7-9149-B943-A32453998A93}"/>
              </a:ext>
            </a:extLst>
          </p:cNvPr>
          <p:cNvSpPr/>
          <p:nvPr/>
        </p:nvSpPr>
        <p:spPr>
          <a:xfrm>
            <a:off x="7303920" y="4575274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Connections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83D7A5F-BF65-0542-A7FA-C215C1CF1BF1}"/>
              </a:ext>
            </a:extLst>
          </p:cNvPr>
          <p:cNvSpPr/>
          <p:nvPr/>
        </p:nvSpPr>
        <p:spPr>
          <a:xfrm>
            <a:off x="10345069" y="4575274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Dictionary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BF38918-81AD-9744-9B91-B615DCD0C8E7}"/>
              </a:ext>
            </a:extLst>
          </p:cNvPr>
          <p:cNvGrpSpPr/>
          <p:nvPr/>
        </p:nvGrpSpPr>
        <p:grpSpPr>
          <a:xfrm>
            <a:off x="9399600" y="2581200"/>
            <a:ext cx="2219466" cy="734822"/>
            <a:chOff x="7303672" y="2581200"/>
            <a:chExt cx="2219466" cy="734822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FEAF4B9-401F-4641-B0FB-BA6C5D1D9A30}"/>
                </a:ext>
              </a:extLst>
            </p:cNvPr>
            <p:cNvSpPr/>
            <p:nvPr/>
          </p:nvSpPr>
          <p:spPr>
            <a:xfrm>
              <a:off x="7303672" y="2581200"/>
              <a:ext cx="2219214" cy="368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Not Complete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003F59E-450E-B143-909A-706AD7D2637C}"/>
                </a:ext>
              </a:extLst>
            </p:cNvPr>
            <p:cNvSpPr/>
            <p:nvPr/>
          </p:nvSpPr>
          <p:spPr>
            <a:xfrm>
              <a:off x="7303924" y="2947674"/>
              <a:ext cx="2219214" cy="368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Not Optimal</a:t>
              </a:r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E43FB4E-5B71-694B-AA4A-82BB2C9BA950}"/>
              </a:ext>
            </a:extLst>
          </p:cNvPr>
          <p:cNvSpPr/>
          <p:nvPr/>
        </p:nvSpPr>
        <p:spPr>
          <a:xfrm>
            <a:off x="7303755" y="2581200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Ordered by heuristic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D65A160-F72F-E548-A9C4-3D3B40EB2851}"/>
              </a:ext>
            </a:extLst>
          </p:cNvPr>
          <p:cNvSpPr/>
          <p:nvPr/>
        </p:nvSpPr>
        <p:spPr>
          <a:xfrm>
            <a:off x="3449001" y="2024523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32756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Greedy Best-first Search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4E0B55B-4883-8842-B18D-FF633E37C307}"/>
              </a:ext>
            </a:extLst>
          </p:cNvPr>
          <p:cNvSpPr/>
          <p:nvPr/>
        </p:nvSpPr>
        <p:spPr>
          <a:xfrm>
            <a:off x="484943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8F61544-12FF-FA43-8704-3CED8B889F47}"/>
              </a:ext>
            </a:extLst>
          </p:cNvPr>
          <p:cNvSpPr/>
          <p:nvPr/>
        </p:nvSpPr>
        <p:spPr>
          <a:xfrm>
            <a:off x="983531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D3C15B4-349A-2748-A9B2-67FAEC01660F}"/>
              </a:ext>
            </a:extLst>
          </p:cNvPr>
          <p:cNvSpPr/>
          <p:nvPr/>
        </p:nvSpPr>
        <p:spPr>
          <a:xfrm>
            <a:off x="1482119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8856706-0F2D-9D4F-89A1-6E5CE6BF6EFE}"/>
              </a:ext>
            </a:extLst>
          </p:cNvPr>
          <p:cNvSpPr/>
          <p:nvPr/>
        </p:nvSpPr>
        <p:spPr>
          <a:xfrm>
            <a:off x="1980707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4B5236F-334B-8D4D-870A-77C7DA542887}"/>
              </a:ext>
            </a:extLst>
          </p:cNvPr>
          <p:cNvSpPr/>
          <p:nvPr/>
        </p:nvSpPr>
        <p:spPr>
          <a:xfrm>
            <a:off x="2467371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4C559F7-E73D-0F4C-B50B-3B93B6B7C8E3}"/>
              </a:ext>
            </a:extLst>
          </p:cNvPr>
          <p:cNvSpPr/>
          <p:nvPr/>
        </p:nvSpPr>
        <p:spPr>
          <a:xfrm>
            <a:off x="2965959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90DC8CE-6631-484A-AA03-1A0A1A3236CF}"/>
              </a:ext>
            </a:extLst>
          </p:cNvPr>
          <p:cNvSpPr/>
          <p:nvPr/>
        </p:nvSpPr>
        <p:spPr>
          <a:xfrm>
            <a:off x="3464547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C0CA0DB-B732-A94A-ABA5-C0323ED6BF5A}"/>
              </a:ext>
            </a:extLst>
          </p:cNvPr>
          <p:cNvSpPr/>
          <p:nvPr/>
        </p:nvSpPr>
        <p:spPr>
          <a:xfrm>
            <a:off x="3963135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C948A0-6DAF-C94F-88F4-3F95AA9B310B}"/>
              </a:ext>
            </a:extLst>
          </p:cNvPr>
          <p:cNvSpPr/>
          <p:nvPr/>
        </p:nvSpPr>
        <p:spPr>
          <a:xfrm>
            <a:off x="4461723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057E3A7-845E-9140-88FF-354F3716F35A}"/>
              </a:ext>
            </a:extLst>
          </p:cNvPr>
          <p:cNvSpPr/>
          <p:nvPr/>
        </p:nvSpPr>
        <p:spPr>
          <a:xfrm>
            <a:off x="4960311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D5D9886-1AFD-5747-8842-28CBDD53A426}"/>
              </a:ext>
            </a:extLst>
          </p:cNvPr>
          <p:cNvSpPr/>
          <p:nvPr/>
        </p:nvSpPr>
        <p:spPr>
          <a:xfrm>
            <a:off x="5458899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602E157-249C-5649-819A-449C2D7CFAC8}"/>
              </a:ext>
            </a:extLst>
          </p:cNvPr>
          <p:cNvSpPr/>
          <p:nvPr/>
        </p:nvSpPr>
        <p:spPr>
          <a:xfrm>
            <a:off x="5957487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8A7EA2C-6068-5842-AC4E-7BD4B4AEB961}"/>
              </a:ext>
            </a:extLst>
          </p:cNvPr>
          <p:cNvSpPr/>
          <p:nvPr/>
        </p:nvSpPr>
        <p:spPr>
          <a:xfrm>
            <a:off x="6454264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104C120-9C45-3C44-9AF7-4FD5984D452C}"/>
              </a:ext>
            </a:extLst>
          </p:cNvPr>
          <p:cNvSpPr/>
          <p:nvPr/>
        </p:nvSpPr>
        <p:spPr>
          <a:xfrm>
            <a:off x="6952852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DB781B6-329D-224B-B209-EE2B1D696C7B}"/>
              </a:ext>
            </a:extLst>
          </p:cNvPr>
          <p:cNvSpPr/>
          <p:nvPr/>
        </p:nvSpPr>
        <p:spPr>
          <a:xfrm>
            <a:off x="7451440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42F302C-630B-5147-9C21-CBBDE7BD1F1E}"/>
              </a:ext>
            </a:extLst>
          </p:cNvPr>
          <p:cNvSpPr/>
          <p:nvPr/>
        </p:nvSpPr>
        <p:spPr>
          <a:xfrm>
            <a:off x="7950028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3D6B57E-25E9-AB4E-A0E2-783B149FD93B}"/>
              </a:ext>
            </a:extLst>
          </p:cNvPr>
          <p:cNvSpPr/>
          <p:nvPr/>
        </p:nvSpPr>
        <p:spPr>
          <a:xfrm>
            <a:off x="484943" y="5270899"/>
            <a:ext cx="7965484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Priority Queue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9B19BC0-8E35-034F-88BE-EF3C211C8903}"/>
              </a:ext>
            </a:extLst>
          </p:cNvPr>
          <p:cNvSpPr/>
          <p:nvPr/>
        </p:nvSpPr>
        <p:spPr>
          <a:xfrm>
            <a:off x="484943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CA3E640-E6FF-B341-B8B7-3A359C8FD84F}"/>
              </a:ext>
            </a:extLst>
          </p:cNvPr>
          <p:cNvSpPr/>
          <p:nvPr/>
        </p:nvSpPr>
        <p:spPr>
          <a:xfrm>
            <a:off x="983531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00B07FA-3265-2F45-8903-62CD7BCC19B2}"/>
              </a:ext>
            </a:extLst>
          </p:cNvPr>
          <p:cNvSpPr/>
          <p:nvPr/>
        </p:nvSpPr>
        <p:spPr>
          <a:xfrm>
            <a:off x="1482119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493718D-B568-3047-ABCB-35D420B27674}"/>
              </a:ext>
            </a:extLst>
          </p:cNvPr>
          <p:cNvSpPr/>
          <p:nvPr/>
        </p:nvSpPr>
        <p:spPr>
          <a:xfrm>
            <a:off x="1980707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12E042E-3544-3E49-99E7-E2F2A98692EA}"/>
              </a:ext>
            </a:extLst>
          </p:cNvPr>
          <p:cNvSpPr/>
          <p:nvPr/>
        </p:nvSpPr>
        <p:spPr>
          <a:xfrm>
            <a:off x="2467371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2ABF03C-B1D2-3C4E-A482-224AED311BC2}"/>
              </a:ext>
            </a:extLst>
          </p:cNvPr>
          <p:cNvSpPr/>
          <p:nvPr/>
        </p:nvSpPr>
        <p:spPr>
          <a:xfrm>
            <a:off x="2965959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E2A50B2-4116-744C-B61D-551FEF36D23B}"/>
              </a:ext>
            </a:extLst>
          </p:cNvPr>
          <p:cNvSpPr/>
          <p:nvPr/>
        </p:nvSpPr>
        <p:spPr>
          <a:xfrm>
            <a:off x="3464547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F3B8E44-D259-0D4A-9077-6CD7ECADCC02}"/>
              </a:ext>
            </a:extLst>
          </p:cNvPr>
          <p:cNvSpPr/>
          <p:nvPr/>
        </p:nvSpPr>
        <p:spPr>
          <a:xfrm>
            <a:off x="3963135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8B5541E-088E-F543-9566-2257F1FA6157}"/>
              </a:ext>
            </a:extLst>
          </p:cNvPr>
          <p:cNvSpPr/>
          <p:nvPr/>
        </p:nvSpPr>
        <p:spPr>
          <a:xfrm>
            <a:off x="4461723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C1D23AD-1657-C949-82F3-510D0362018C}"/>
              </a:ext>
            </a:extLst>
          </p:cNvPr>
          <p:cNvSpPr/>
          <p:nvPr/>
        </p:nvSpPr>
        <p:spPr>
          <a:xfrm>
            <a:off x="4960311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31CA59C-11FB-F74E-8B3C-9FE2640D31D5}"/>
              </a:ext>
            </a:extLst>
          </p:cNvPr>
          <p:cNvSpPr/>
          <p:nvPr/>
        </p:nvSpPr>
        <p:spPr>
          <a:xfrm>
            <a:off x="5458899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A4F325B-CE51-9D4A-8034-C8459E00C6CE}"/>
              </a:ext>
            </a:extLst>
          </p:cNvPr>
          <p:cNvSpPr/>
          <p:nvPr/>
        </p:nvSpPr>
        <p:spPr>
          <a:xfrm>
            <a:off x="5957487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A8C6CC0-19AD-6441-A8FE-540820C7C5BA}"/>
              </a:ext>
            </a:extLst>
          </p:cNvPr>
          <p:cNvSpPr/>
          <p:nvPr/>
        </p:nvSpPr>
        <p:spPr>
          <a:xfrm>
            <a:off x="6454264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5DB962D-7E6E-6049-BE6B-63A28CF0EA67}"/>
              </a:ext>
            </a:extLst>
          </p:cNvPr>
          <p:cNvSpPr/>
          <p:nvPr/>
        </p:nvSpPr>
        <p:spPr>
          <a:xfrm>
            <a:off x="6952852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40AD975-8748-1B4A-8AEC-D1C70FAB3CCB}"/>
              </a:ext>
            </a:extLst>
          </p:cNvPr>
          <p:cNvSpPr/>
          <p:nvPr/>
        </p:nvSpPr>
        <p:spPr>
          <a:xfrm>
            <a:off x="7451440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A46E3D8-13BC-7A48-9822-1AF209C6C0CB}"/>
              </a:ext>
            </a:extLst>
          </p:cNvPr>
          <p:cNvSpPr/>
          <p:nvPr/>
        </p:nvSpPr>
        <p:spPr>
          <a:xfrm>
            <a:off x="7950028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4FB9B97-9478-2443-8A8B-AF0CEB016174}"/>
              </a:ext>
            </a:extLst>
          </p:cNvPr>
          <p:cNvSpPr/>
          <p:nvPr/>
        </p:nvSpPr>
        <p:spPr>
          <a:xfrm>
            <a:off x="2355998" y="1789828"/>
            <a:ext cx="3989070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Connections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E040093-64A6-C043-87D4-EAF25D422F15}"/>
              </a:ext>
            </a:extLst>
          </p:cNvPr>
          <p:cNvSpPr/>
          <p:nvPr/>
        </p:nvSpPr>
        <p:spPr>
          <a:xfrm>
            <a:off x="2357716" y="2157154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09D40A2-4BFE-404B-B1CB-FAC082860D29}"/>
              </a:ext>
            </a:extLst>
          </p:cNvPr>
          <p:cNvSpPr/>
          <p:nvPr/>
        </p:nvSpPr>
        <p:spPr>
          <a:xfrm>
            <a:off x="3357165" y="2157154"/>
            <a:ext cx="99502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3C9B1A5-563A-554F-AF61-FEEEFA8CC3B5}"/>
              </a:ext>
            </a:extLst>
          </p:cNvPr>
          <p:cNvSpPr/>
          <p:nvPr/>
        </p:nvSpPr>
        <p:spPr>
          <a:xfrm>
            <a:off x="4344390" y="2157154"/>
            <a:ext cx="995018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C3ABF87-480B-1B4C-B80B-214C17FD4157}"/>
              </a:ext>
            </a:extLst>
          </p:cNvPr>
          <p:cNvSpPr/>
          <p:nvPr/>
        </p:nvSpPr>
        <p:spPr>
          <a:xfrm>
            <a:off x="5343562" y="2157154"/>
            <a:ext cx="100135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3AB8EE0-BE4F-1240-91D3-1AA3A3CE061D}"/>
              </a:ext>
            </a:extLst>
          </p:cNvPr>
          <p:cNvSpPr/>
          <p:nvPr/>
        </p:nvSpPr>
        <p:spPr>
          <a:xfrm>
            <a:off x="2356181" y="2655717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7A64A06-A6E7-1A4A-A620-0F4F5286EF9D}"/>
              </a:ext>
            </a:extLst>
          </p:cNvPr>
          <p:cNvSpPr/>
          <p:nvPr/>
        </p:nvSpPr>
        <p:spPr>
          <a:xfrm>
            <a:off x="3358515" y="2655717"/>
            <a:ext cx="99502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08AE6794-4AD2-0B4A-B65F-8C4E7F1B3FB9}"/>
              </a:ext>
            </a:extLst>
          </p:cNvPr>
          <p:cNvSpPr/>
          <p:nvPr/>
        </p:nvSpPr>
        <p:spPr>
          <a:xfrm>
            <a:off x="4344916" y="2655717"/>
            <a:ext cx="1010747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E557B15-A407-9D4D-8100-D77919D427C1}"/>
              </a:ext>
            </a:extLst>
          </p:cNvPr>
          <p:cNvSpPr/>
          <p:nvPr/>
        </p:nvSpPr>
        <p:spPr>
          <a:xfrm>
            <a:off x="5341749" y="2655717"/>
            <a:ext cx="100134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319D73AB-6D8D-3B4E-94E5-4F73C88DEC6E}"/>
              </a:ext>
            </a:extLst>
          </p:cNvPr>
          <p:cNvSpPr/>
          <p:nvPr/>
        </p:nvSpPr>
        <p:spPr>
          <a:xfrm>
            <a:off x="2354484" y="3154281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BAEAB1A-CEFD-AE4B-B825-362D659E1B84}"/>
              </a:ext>
            </a:extLst>
          </p:cNvPr>
          <p:cNvSpPr/>
          <p:nvPr/>
        </p:nvSpPr>
        <p:spPr>
          <a:xfrm>
            <a:off x="3356819" y="3154281"/>
            <a:ext cx="99501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4EE0C4E-8D6D-C149-B0AC-E27DBF0032A4}"/>
              </a:ext>
            </a:extLst>
          </p:cNvPr>
          <p:cNvSpPr/>
          <p:nvPr/>
        </p:nvSpPr>
        <p:spPr>
          <a:xfrm>
            <a:off x="4343219" y="3154281"/>
            <a:ext cx="1010747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5692A37-33E0-424B-A9D2-AC6CA868053A}"/>
              </a:ext>
            </a:extLst>
          </p:cNvPr>
          <p:cNvSpPr/>
          <p:nvPr/>
        </p:nvSpPr>
        <p:spPr>
          <a:xfrm>
            <a:off x="5340051" y="3154281"/>
            <a:ext cx="100135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86FCC0A-D7E0-B048-B6F7-777D82BA1FD3}"/>
              </a:ext>
            </a:extLst>
          </p:cNvPr>
          <p:cNvSpPr/>
          <p:nvPr/>
        </p:nvSpPr>
        <p:spPr>
          <a:xfrm>
            <a:off x="486083" y="1789317"/>
            <a:ext cx="1494624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Visited list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5499784-8712-9144-BEF0-2ED662B69558}"/>
              </a:ext>
            </a:extLst>
          </p:cNvPr>
          <p:cNvSpPr/>
          <p:nvPr/>
        </p:nvSpPr>
        <p:spPr>
          <a:xfrm>
            <a:off x="486084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6C835F8A-1E2B-2A44-865C-365F3C819960}"/>
              </a:ext>
            </a:extLst>
          </p:cNvPr>
          <p:cNvSpPr/>
          <p:nvPr/>
        </p:nvSpPr>
        <p:spPr>
          <a:xfrm>
            <a:off x="983531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228948D8-C133-A342-BE84-B9E76BF75A12}"/>
              </a:ext>
            </a:extLst>
          </p:cNvPr>
          <p:cNvSpPr/>
          <p:nvPr/>
        </p:nvSpPr>
        <p:spPr>
          <a:xfrm>
            <a:off x="1481471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B35BED0-E301-AF4C-9974-60F494B77914}"/>
              </a:ext>
            </a:extLst>
          </p:cNvPr>
          <p:cNvSpPr/>
          <p:nvPr/>
        </p:nvSpPr>
        <p:spPr>
          <a:xfrm>
            <a:off x="486084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4E31BB85-FE56-6848-A06B-06AC2A448B93}"/>
              </a:ext>
            </a:extLst>
          </p:cNvPr>
          <p:cNvSpPr/>
          <p:nvPr/>
        </p:nvSpPr>
        <p:spPr>
          <a:xfrm>
            <a:off x="983531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2BE6335D-4CDB-1842-AE10-056E94C8A9C2}"/>
              </a:ext>
            </a:extLst>
          </p:cNvPr>
          <p:cNvSpPr/>
          <p:nvPr/>
        </p:nvSpPr>
        <p:spPr>
          <a:xfrm>
            <a:off x="1481471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BA6AB84-EC0A-A946-B403-A1C1B697DACE}"/>
              </a:ext>
            </a:extLst>
          </p:cNvPr>
          <p:cNvSpPr/>
          <p:nvPr/>
        </p:nvSpPr>
        <p:spPr>
          <a:xfrm>
            <a:off x="486084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EB7F2B3-0545-4548-A085-6545EF28E8C4}"/>
              </a:ext>
            </a:extLst>
          </p:cNvPr>
          <p:cNvSpPr/>
          <p:nvPr/>
        </p:nvSpPr>
        <p:spPr>
          <a:xfrm>
            <a:off x="983531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7D61A672-272D-CA42-A59E-63AD6D71E9E7}"/>
              </a:ext>
            </a:extLst>
          </p:cNvPr>
          <p:cNvSpPr/>
          <p:nvPr/>
        </p:nvSpPr>
        <p:spPr>
          <a:xfrm>
            <a:off x="1481471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6C51B5C-83B0-E248-A938-CBDB4D528CB3}"/>
              </a:ext>
            </a:extLst>
          </p:cNvPr>
          <p:cNvSpPr/>
          <p:nvPr/>
        </p:nvSpPr>
        <p:spPr>
          <a:xfrm>
            <a:off x="486084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CB3588D-1164-6B4D-BD17-83BD1BB58E51}"/>
              </a:ext>
            </a:extLst>
          </p:cNvPr>
          <p:cNvSpPr/>
          <p:nvPr/>
        </p:nvSpPr>
        <p:spPr>
          <a:xfrm>
            <a:off x="983531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078841AB-8B3A-0249-86EC-4FC555DA0B78}"/>
              </a:ext>
            </a:extLst>
          </p:cNvPr>
          <p:cNvSpPr/>
          <p:nvPr/>
        </p:nvSpPr>
        <p:spPr>
          <a:xfrm>
            <a:off x="1481471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6B195AF-4EC3-8E42-B5BC-8F8DA41C53D2}"/>
              </a:ext>
            </a:extLst>
          </p:cNvPr>
          <p:cNvSpPr/>
          <p:nvPr/>
        </p:nvSpPr>
        <p:spPr>
          <a:xfrm>
            <a:off x="6345068" y="1788045"/>
            <a:ext cx="3405238" cy="23627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E7F1F93B-123E-E144-971C-96F335D4ACF3}"/>
              </a:ext>
            </a:extLst>
          </p:cNvPr>
          <p:cNvSpPr/>
          <p:nvPr/>
        </p:nvSpPr>
        <p:spPr>
          <a:xfrm>
            <a:off x="6554793" y="2423984"/>
            <a:ext cx="132478" cy="1324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AD9669E-8C94-734A-8E8B-102844EBDEF9}"/>
              </a:ext>
            </a:extLst>
          </p:cNvPr>
          <p:cNvSpPr/>
          <p:nvPr/>
        </p:nvSpPr>
        <p:spPr>
          <a:xfrm>
            <a:off x="8480578" y="3551768"/>
            <a:ext cx="132478" cy="1324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D2DF905-6DDF-8D4A-83E1-888CBAEAD34C}"/>
              </a:ext>
            </a:extLst>
          </p:cNvPr>
          <p:cNvSpPr/>
          <p:nvPr/>
        </p:nvSpPr>
        <p:spPr>
          <a:xfrm>
            <a:off x="2354484" y="3651185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0EE7922-3815-2C45-B36E-F2A188DD6955}"/>
              </a:ext>
            </a:extLst>
          </p:cNvPr>
          <p:cNvSpPr/>
          <p:nvPr/>
        </p:nvSpPr>
        <p:spPr>
          <a:xfrm>
            <a:off x="3356819" y="3651185"/>
            <a:ext cx="99501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C47A447-BA75-264B-B7B2-CF89CFB25E1E}"/>
              </a:ext>
            </a:extLst>
          </p:cNvPr>
          <p:cNvSpPr/>
          <p:nvPr/>
        </p:nvSpPr>
        <p:spPr>
          <a:xfrm>
            <a:off x="4343219" y="3651185"/>
            <a:ext cx="1010747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52AF3C80-6977-D344-BE20-7CE7A611C8CC}"/>
              </a:ext>
            </a:extLst>
          </p:cNvPr>
          <p:cNvSpPr/>
          <p:nvPr/>
        </p:nvSpPr>
        <p:spPr>
          <a:xfrm>
            <a:off x="5340051" y="3651185"/>
            <a:ext cx="100135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B0A7CCF-A483-EF4F-86C8-CC135D90B1C9}"/>
              </a:ext>
            </a:extLst>
          </p:cNvPr>
          <p:cNvSpPr/>
          <p:nvPr/>
        </p:nvSpPr>
        <p:spPr>
          <a:xfrm>
            <a:off x="9750306" y="1788045"/>
            <a:ext cx="1956439" cy="479679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638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A* Search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E8BB99D-791B-9245-BAF4-9D90BF45A639}"/>
              </a:ext>
            </a:extLst>
          </p:cNvPr>
          <p:cNvSpPr/>
          <p:nvPr/>
        </p:nvSpPr>
        <p:spPr>
          <a:xfrm>
            <a:off x="864783" y="5297432"/>
            <a:ext cx="10754283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Priority Queue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FC9D011-CF8C-8045-B7D2-5AA9BC09E1D8}"/>
              </a:ext>
            </a:extLst>
          </p:cNvPr>
          <p:cNvSpPr/>
          <p:nvPr/>
        </p:nvSpPr>
        <p:spPr>
          <a:xfrm>
            <a:off x="864783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EDB6162-D256-5E49-B91C-3074C511460D}"/>
              </a:ext>
            </a:extLst>
          </p:cNvPr>
          <p:cNvSpPr/>
          <p:nvPr/>
        </p:nvSpPr>
        <p:spPr>
          <a:xfrm>
            <a:off x="1762763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EEBF35A-DFB9-AA43-B097-46ED4288E8E9}"/>
              </a:ext>
            </a:extLst>
          </p:cNvPr>
          <p:cNvSpPr/>
          <p:nvPr/>
        </p:nvSpPr>
        <p:spPr>
          <a:xfrm>
            <a:off x="2660743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6F4EFB2-1BA5-A04D-B4B1-2DDF0B2B6C50}"/>
              </a:ext>
            </a:extLst>
          </p:cNvPr>
          <p:cNvSpPr/>
          <p:nvPr/>
        </p:nvSpPr>
        <p:spPr>
          <a:xfrm>
            <a:off x="3558723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4FAE7D9-57D3-2E4E-885D-371298F84517}"/>
              </a:ext>
            </a:extLst>
          </p:cNvPr>
          <p:cNvSpPr/>
          <p:nvPr/>
        </p:nvSpPr>
        <p:spPr>
          <a:xfrm>
            <a:off x="4435226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4493C9A-0138-9F4B-A10C-382A8ECBD95D}"/>
              </a:ext>
            </a:extLst>
          </p:cNvPr>
          <p:cNvSpPr/>
          <p:nvPr/>
        </p:nvSpPr>
        <p:spPr>
          <a:xfrm>
            <a:off x="6231186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86DB75D-4953-A94C-9C2C-990B841EDB5D}"/>
              </a:ext>
            </a:extLst>
          </p:cNvPr>
          <p:cNvSpPr/>
          <p:nvPr/>
        </p:nvSpPr>
        <p:spPr>
          <a:xfrm>
            <a:off x="8027146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8B796BA-F82A-2A46-9609-5081448AEA0F}"/>
              </a:ext>
            </a:extLst>
          </p:cNvPr>
          <p:cNvSpPr/>
          <p:nvPr/>
        </p:nvSpPr>
        <p:spPr>
          <a:xfrm>
            <a:off x="8925126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9A2669-4107-7242-B47A-65FD22FED455}"/>
              </a:ext>
            </a:extLst>
          </p:cNvPr>
          <p:cNvSpPr/>
          <p:nvPr/>
        </p:nvSpPr>
        <p:spPr>
          <a:xfrm>
            <a:off x="9823106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AC7524A-B715-1840-A617-1AB2CF846054}"/>
              </a:ext>
            </a:extLst>
          </p:cNvPr>
          <p:cNvSpPr/>
          <p:nvPr/>
        </p:nvSpPr>
        <p:spPr>
          <a:xfrm>
            <a:off x="10721086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7B9FAA2-A3FF-1340-A5E1-342EBDB25253}"/>
              </a:ext>
            </a:extLst>
          </p:cNvPr>
          <p:cNvSpPr/>
          <p:nvPr/>
        </p:nvSpPr>
        <p:spPr>
          <a:xfrm>
            <a:off x="864783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055EABB-E6D5-D348-B373-A0A5D0C1003A}"/>
              </a:ext>
            </a:extLst>
          </p:cNvPr>
          <p:cNvSpPr/>
          <p:nvPr/>
        </p:nvSpPr>
        <p:spPr>
          <a:xfrm>
            <a:off x="1762763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44E6A90-DC62-BF4E-B093-F3C767FABBC2}"/>
              </a:ext>
            </a:extLst>
          </p:cNvPr>
          <p:cNvSpPr/>
          <p:nvPr/>
        </p:nvSpPr>
        <p:spPr>
          <a:xfrm>
            <a:off x="2660743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3DD69E5-D96C-2449-A792-36B421FFCCA4}"/>
              </a:ext>
            </a:extLst>
          </p:cNvPr>
          <p:cNvSpPr/>
          <p:nvPr/>
        </p:nvSpPr>
        <p:spPr>
          <a:xfrm>
            <a:off x="3558723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CD7796D-DC1B-E34E-A4CE-1F5E549B8837}"/>
              </a:ext>
            </a:extLst>
          </p:cNvPr>
          <p:cNvSpPr/>
          <p:nvPr/>
        </p:nvSpPr>
        <p:spPr>
          <a:xfrm>
            <a:off x="4435226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89B5537-4186-2741-B7B4-763BBD53BF83}"/>
              </a:ext>
            </a:extLst>
          </p:cNvPr>
          <p:cNvSpPr/>
          <p:nvPr/>
        </p:nvSpPr>
        <p:spPr>
          <a:xfrm>
            <a:off x="5333206" y="5932728"/>
            <a:ext cx="897980" cy="63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90732C0-F546-4449-8FFA-510CE2F514E6}"/>
              </a:ext>
            </a:extLst>
          </p:cNvPr>
          <p:cNvSpPr/>
          <p:nvPr/>
        </p:nvSpPr>
        <p:spPr>
          <a:xfrm>
            <a:off x="5333206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F481A74-71CE-4944-B8A3-9596E2FBF1CF}"/>
              </a:ext>
            </a:extLst>
          </p:cNvPr>
          <p:cNvSpPr/>
          <p:nvPr/>
        </p:nvSpPr>
        <p:spPr>
          <a:xfrm>
            <a:off x="6231186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4F27520-1235-E048-8024-EFD8F0812C65}"/>
              </a:ext>
            </a:extLst>
          </p:cNvPr>
          <p:cNvGrpSpPr/>
          <p:nvPr/>
        </p:nvGrpSpPr>
        <p:grpSpPr>
          <a:xfrm>
            <a:off x="7129166" y="5660491"/>
            <a:ext cx="897980" cy="902308"/>
            <a:chOff x="7129166" y="5660491"/>
            <a:chExt cx="897980" cy="902308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0EDEC15-D0C8-AB45-A681-D4C415CE41B3}"/>
                </a:ext>
              </a:extLst>
            </p:cNvPr>
            <p:cNvSpPr/>
            <p:nvPr/>
          </p:nvSpPr>
          <p:spPr>
            <a:xfrm>
              <a:off x="7129166" y="5932728"/>
              <a:ext cx="897980" cy="6300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3BC7109-A0CC-7B42-A5CC-1D0AFA8AB0FB}"/>
                </a:ext>
              </a:extLst>
            </p:cNvPr>
            <p:cNvSpPr/>
            <p:nvPr/>
          </p:nvSpPr>
          <p:spPr>
            <a:xfrm>
              <a:off x="7129166" y="5660491"/>
              <a:ext cx="897980" cy="272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8A602EB6-4BBC-2F48-A135-DFE097B04909}"/>
              </a:ext>
            </a:extLst>
          </p:cNvPr>
          <p:cNvSpPr/>
          <p:nvPr/>
        </p:nvSpPr>
        <p:spPr>
          <a:xfrm>
            <a:off x="8027146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E7E37BE-608B-3945-AFE7-43717E6E517C}"/>
              </a:ext>
            </a:extLst>
          </p:cNvPr>
          <p:cNvSpPr/>
          <p:nvPr/>
        </p:nvSpPr>
        <p:spPr>
          <a:xfrm>
            <a:off x="8925126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C8C34AF-32F0-4445-8A93-4FE0F5F57846}"/>
              </a:ext>
            </a:extLst>
          </p:cNvPr>
          <p:cNvSpPr/>
          <p:nvPr/>
        </p:nvSpPr>
        <p:spPr>
          <a:xfrm>
            <a:off x="9823106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4746288-F903-474C-BD4B-8F7E2126E91A}"/>
              </a:ext>
            </a:extLst>
          </p:cNvPr>
          <p:cNvSpPr/>
          <p:nvPr/>
        </p:nvSpPr>
        <p:spPr>
          <a:xfrm>
            <a:off x="10721086" y="5660491"/>
            <a:ext cx="897980" cy="272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F8CB672-5CD1-DB42-BDD9-34818FE01317}"/>
              </a:ext>
            </a:extLst>
          </p:cNvPr>
          <p:cNvSpPr/>
          <p:nvPr/>
        </p:nvSpPr>
        <p:spPr>
          <a:xfrm>
            <a:off x="8351888" y="1681040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Time Complexity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0D4ACBB-076F-1440-8FAD-77DCBDE549A6}"/>
              </a:ext>
            </a:extLst>
          </p:cNvPr>
          <p:cNvSpPr/>
          <p:nvPr/>
        </p:nvSpPr>
        <p:spPr>
          <a:xfrm>
            <a:off x="8351888" y="2049388"/>
            <a:ext cx="20959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Space Complexity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C5F85EE-A399-7246-81DE-5D5C5481B3C7}"/>
              </a:ext>
            </a:extLst>
          </p:cNvPr>
          <p:cNvSpPr/>
          <p:nvPr/>
        </p:nvSpPr>
        <p:spPr>
          <a:xfrm>
            <a:off x="10447816" y="1681040"/>
            <a:ext cx="1171254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O(b</a:t>
            </a:r>
            <a:r>
              <a:rPr lang="en-AU" baseline="30000" dirty="0">
                <a:solidFill>
                  <a:schemeClr val="tx1"/>
                </a:solidFill>
              </a:rPr>
              <a:t>d</a:t>
            </a:r>
            <a:r>
              <a:rPr lang="en-AU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48C9F76-0731-424B-AF92-B7F38C23374C}"/>
              </a:ext>
            </a:extLst>
          </p:cNvPr>
          <p:cNvSpPr/>
          <p:nvPr/>
        </p:nvSpPr>
        <p:spPr>
          <a:xfrm>
            <a:off x="10447816" y="2049388"/>
            <a:ext cx="1171254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O(b</a:t>
            </a:r>
            <a:r>
              <a:rPr lang="en-AU" baseline="30000" dirty="0">
                <a:solidFill>
                  <a:schemeClr val="tx1"/>
                </a:solidFill>
              </a:rPr>
              <a:t>d</a:t>
            </a:r>
            <a:r>
              <a:rPr lang="en-AU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57F0903-4CAD-534E-B266-358284B1484D}"/>
              </a:ext>
            </a:extLst>
          </p:cNvPr>
          <p:cNvSpPr/>
          <p:nvPr/>
        </p:nvSpPr>
        <p:spPr>
          <a:xfrm>
            <a:off x="7303923" y="3855456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Priority Queue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EF7E1F4-EB07-904B-BB6C-02FBDB120A25}"/>
              </a:ext>
            </a:extLst>
          </p:cNvPr>
          <p:cNvSpPr/>
          <p:nvPr/>
        </p:nvSpPr>
        <p:spPr>
          <a:xfrm>
            <a:off x="7303923" y="4215456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Visited list (Expansion)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6F3B2A0-8498-B845-97FE-9D52D53E0E11}"/>
              </a:ext>
            </a:extLst>
          </p:cNvPr>
          <p:cNvSpPr/>
          <p:nvPr/>
        </p:nvSpPr>
        <p:spPr>
          <a:xfrm>
            <a:off x="10345071" y="3855456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C4ADA1B-C882-C843-94B2-C9F12EC4FC91}"/>
              </a:ext>
            </a:extLst>
          </p:cNvPr>
          <p:cNvSpPr/>
          <p:nvPr/>
        </p:nvSpPr>
        <p:spPr>
          <a:xfrm>
            <a:off x="10345072" y="4215456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748E18F-1F7D-2B49-9411-240763C59D07}"/>
              </a:ext>
            </a:extLst>
          </p:cNvPr>
          <p:cNvSpPr/>
          <p:nvPr/>
        </p:nvSpPr>
        <p:spPr>
          <a:xfrm>
            <a:off x="7305541" y="3484656"/>
            <a:ext cx="3041147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1E55692-786D-D344-8DBB-6DE2F3B1532F}"/>
              </a:ext>
            </a:extLst>
          </p:cNvPr>
          <p:cNvSpPr/>
          <p:nvPr/>
        </p:nvSpPr>
        <p:spPr>
          <a:xfrm>
            <a:off x="10345071" y="3484656"/>
            <a:ext cx="127399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Datatype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2CDD198-14E7-9149-B943-A32453998A93}"/>
              </a:ext>
            </a:extLst>
          </p:cNvPr>
          <p:cNvSpPr/>
          <p:nvPr/>
        </p:nvSpPr>
        <p:spPr>
          <a:xfrm>
            <a:off x="7303920" y="4575274"/>
            <a:ext cx="3041151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Connections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83D7A5F-BF65-0542-A7FA-C215C1CF1BF1}"/>
              </a:ext>
            </a:extLst>
          </p:cNvPr>
          <p:cNvSpPr/>
          <p:nvPr/>
        </p:nvSpPr>
        <p:spPr>
          <a:xfrm>
            <a:off x="10345069" y="4575274"/>
            <a:ext cx="1273995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Dictionary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5A8B86C-E70A-964E-A248-77ED65282037}"/>
              </a:ext>
            </a:extLst>
          </p:cNvPr>
          <p:cNvGrpSpPr/>
          <p:nvPr/>
        </p:nvGrpSpPr>
        <p:grpSpPr>
          <a:xfrm>
            <a:off x="7303924" y="2580474"/>
            <a:ext cx="1151454" cy="735548"/>
            <a:chOff x="7303924" y="2580474"/>
            <a:chExt cx="1371726" cy="735548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6AF8D45-F4B6-CB48-921B-47F68A3600F8}"/>
                </a:ext>
              </a:extLst>
            </p:cNvPr>
            <p:cNvSpPr/>
            <p:nvPr/>
          </p:nvSpPr>
          <p:spPr>
            <a:xfrm>
              <a:off x="7303924" y="2580474"/>
              <a:ext cx="1371726" cy="368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Complete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57139E8-F775-8444-899A-AE7AD7E4E17B}"/>
                </a:ext>
              </a:extLst>
            </p:cNvPr>
            <p:cNvSpPr/>
            <p:nvPr/>
          </p:nvSpPr>
          <p:spPr>
            <a:xfrm>
              <a:off x="7303924" y="2947674"/>
              <a:ext cx="1371726" cy="368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Optimal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59410F4-B648-674C-9576-AC0B944D63A4}"/>
              </a:ext>
            </a:extLst>
          </p:cNvPr>
          <p:cNvGrpSpPr/>
          <p:nvPr/>
        </p:nvGrpSpPr>
        <p:grpSpPr>
          <a:xfrm>
            <a:off x="8455378" y="2580474"/>
            <a:ext cx="3163688" cy="735548"/>
            <a:chOff x="8675650" y="2580474"/>
            <a:chExt cx="2943416" cy="735548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85DB956-5CC4-E74E-AD84-6F910E3F9AD4}"/>
                </a:ext>
              </a:extLst>
            </p:cNvPr>
            <p:cNvSpPr/>
            <p:nvPr/>
          </p:nvSpPr>
          <p:spPr>
            <a:xfrm>
              <a:off x="8675650" y="2580474"/>
              <a:ext cx="2943416" cy="368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Ordered by path cost + heuristic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7E4FFAA-C827-AA4D-8327-5DCE7039FAB9}"/>
                </a:ext>
              </a:extLst>
            </p:cNvPr>
            <p:cNvSpPr/>
            <p:nvPr/>
          </p:nvSpPr>
          <p:spPr>
            <a:xfrm>
              <a:off x="8675650" y="2947674"/>
              <a:ext cx="2943416" cy="368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Find goal state on expansion</a:t>
              </a:r>
            </a:p>
          </p:txBody>
        </p:sp>
      </p:grpSp>
      <p:sp>
        <p:nvSpPr>
          <p:cNvPr id="137" name="Oval 136">
            <a:extLst>
              <a:ext uri="{FF2B5EF4-FFF2-40B4-BE49-F238E27FC236}">
                <a16:creationId xmlns:a16="http://schemas.microsoft.com/office/drawing/2014/main" id="{1CBBEC92-2D40-AB4D-B706-C03640AD087B}"/>
              </a:ext>
            </a:extLst>
          </p:cNvPr>
          <p:cNvSpPr/>
          <p:nvPr/>
        </p:nvSpPr>
        <p:spPr>
          <a:xfrm>
            <a:off x="3244614" y="1481966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BA1D6001-823E-234C-A71D-6899D17E2E7F}"/>
              </a:ext>
            </a:extLst>
          </p:cNvPr>
          <p:cNvSpPr/>
          <p:nvPr/>
        </p:nvSpPr>
        <p:spPr>
          <a:xfrm>
            <a:off x="1744184" y="2809672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2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B0F02155-8CBB-4645-A920-5BD0462A0821}"/>
              </a:ext>
            </a:extLst>
          </p:cNvPr>
          <p:cNvSpPr/>
          <p:nvPr/>
        </p:nvSpPr>
        <p:spPr>
          <a:xfrm>
            <a:off x="3244614" y="2837155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3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74E129F9-2007-9D43-BA02-7B3D67D6A2A9}"/>
              </a:ext>
            </a:extLst>
          </p:cNvPr>
          <p:cNvSpPr/>
          <p:nvPr/>
        </p:nvSpPr>
        <p:spPr>
          <a:xfrm>
            <a:off x="4746737" y="2837154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4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3F46215-5C20-E741-B209-76BECEB9F107}"/>
              </a:ext>
            </a:extLst>
          </p:cNvPr>
          <p:cNvSpPr/>
          <p:nvPr/>
        </p:nvSpPr>
        <p:spPr>
          <a:xfrm>
            <a:off x="1744184" y="4169250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5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99278F52-7147-8F40-A9C4-AC36418ADEAE}"/>
              </a:ext>
            </a:extLst>
          </p:cNvPr>
          <p:cNvSpPr/>
          <p:nvPr/>
        </p:nvSpPr>
        <p:spPr>
          <a:xfrm>
            <a:off x="2723057" y="4169246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6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0378E673-613F-F04B-9CC2-568132C4F575}"/>
              </a:ext>
            </a:extLst>
          </p:cNvPr>
          <p:cNvSpPr/>
          <p:nvPr/>
        </p:nvSpPr>
        <p:spPr>
          <a:xfrm>
            <a:off x="3798265" y="4169248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7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5D4F1707-C528-6044-9110-B2CF27667B50}"/>
              </a:ext>
            </a:extLst>
          </p:cNvPr>
          <p:cNvSpPr/>
          <p:nvPr/>
        </p:nvSpPr>
        <p:spPr>
          <a:xfrm>
            <a:off x="4746727" y="4169248"/>
            <a:ext cx="758283" cy="7582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8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A067E7F-C400-5F4D-B0C6-AC3991AC8A94}"/>
              </a:ext>
            </a:extLst>
          </p:cNvPr>
          <p:cNvCxnSpPr>
            <a:stCxn id="137" idx="4"/>
            <a:endCxn id="139" idx="0"/>
          </p:cNvCxnSpPr>
          <p:nvPr/>
        </p:nvCxnSpPr>
        <p:spPr>
          <a:xfrm>
            <a:off x="3623756" y="2240249"/>
            <a:ext cx="0" cy="59690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2D26E7C-B366-FF4D-976E-A8DBA78C7E0F}"/>
              </a:ext>
            </a:extLst>
          </p:cNvPr>
          <p:cNvCxnSpPr>
            <a:cxnSpLocks/>
            <a:stCxn id="137" idx="4"/>
            <a:endCxn id="138" idx="0"/>
          </p:cNvCxnSpPr>
          <p:nvPr/>
        </p:nvCxnSpPr>
        <p:spPr>
          <a:xfrm flipH="1">
            <a:off x="2123326" y="2240249"/>
            <a:ext cx="1500430" cy="56942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59EBBC59-A7E0-F04B-B097-FE6D18597308}"/>
              </a:ext>
            </a:extLst>
          </p:cNvPr>
          <p:cNvCxnSpPr>
            <a:cxnSpLocks/>
            <a:stCxn id="137" idx="4"/>
            <a:endCxn id="140" idx="0"/>
          </p:cNvCxnSpPr>
          <p:nvPr/>
        </p:nvCxnSpPr>
        <p:spPr>
          <a:xfrm>
            <a:off x="3623756" y="2240249"/>
            <a:ext cx="1502123" cy="59690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861CED2-05BB-4242-B185-2E827311A38F}"/>
              </a:ext>
            </a:extLst>
          </p:cNvPr>
          <p:cNvCxnSpPr>
            <a:cxnSpLocks/>
            <a:stCxn id="138" idx="4"/>
            <a:endCxn id="141" idx="0"/>
          </p:cNvCxnSpPr>
          <p:nvPr/>
        </p:nvCxnSpPr>
        <p:spPr>
          <a:xfrm>
            <a:off x="2123326" y="3567955"/>
            <a:ext cx="0" cy="60129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69F8484-D85E-6443-9D23-33E09367AAEF}"/>
              </a:ext>
            </a:extLst>
          </p:cNvPr>
          <p:cNvCxnSpPr>
            <a:cxnSpLocks/>
            <a:stCxn id="139" idx="4"/>
            <a:endCxn id="142" idx="0"/>
          </p:cNvCxnSpPr>
          <p:nvPr/>
        </p:nvCxnSpPr>
        <p:spPr>
          <a:xfrm flipH="1">
            <a:off x="3102199" y="3595438"/>
            <a:ext cx="521557" cy="5738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1A5FB59-8F60-EB45-8AE0-415D325C2676}"/>
              </a:ext>
            </a:extLst>
          </p:cNvPr>
          <p:cNvCxnSpPr>
            <a:cxnSpLocks/>
            <a:stCxn id="139" idx="4"/>
            <a:endCxn id="143" idx="0"/>
          </p:cNvCxnSpPr>
          <p:nvPr/>
        </p:nvCxnSpPr>
        <p:spPr>
          <a:xfrm>
            <a:off x="3623756" y="3595438"/>
            <a:ext cx="553651" cy="57381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EB6003A-4F38-9C4B-BE63-5B7482D21DD5}"/>
              </a:ext>
            </a:extLst>
          </p:cNvPr>
          <p:cNvCxnSpPr>
            <a:cxnSpLocks/>
            <a:stCxn id="140" idx="4"/>
            <a:endCxn id="144" idx="0"/>
          </p:cNvCxnSpPr>
          <p:nvPr/>
        </p:nvCxnSpPr>
        <p:spPr>
          <a:xfrm flipH="1">
            <a:off x="5125869" y="3595437"/>
            <a:ext cx="10" cy="57381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33FFE66-4B8B-DA43-9770-CD1B3F7F0540}"/>
              </a:ext>
            </a:extLst>
          </p:cNvPr>
          <p:cNvSpPr/>
          <p:nvPr/>
        </p:nvSpPr>
        <p:spPr>
          <a:xfrm>
            <a:off x="1932430" y="3356989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90A4697-8BD5-904E-B0AC-2B258FDC4B42}"/>
              </a:ext>
            </a:extLst>
          </p:cNvPr>
          <p:cNvSpPr/>
          <p:nvPr/>
        </p:nvSpPr>
        <p:spPr>
          <a:xfrm>
            <a:off x="3449002" y="3403039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EC9D981-1E26-D449-B79D-A41646B5988F}"/>
              </a:ext>
            </a:extLst>
          </p:cNvPr>
          <p:cNvSpPr/>
          <p:nvPr/>
        </p:nvSpPr>
        <p:spPr>
          <a:xfrm>
            <a:off x="4954783" y="3403039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2BABBFD-B7FB-BE43-99FC-F3665ED4AC5B}"/>
              </a:ext>
            </a:extLst>
          </p:cNvPr>
          <p:cNvSpPr/>
          <p:nvPr/>
        </p:nvSpPr>
        <p:spPr>
          <a:xfrm>
            <a:off x="4936656" y="4752111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21C8F74-2083-6E46-AFAD-56703F5F4438}"/>
              </a:ext>
            </a:extLst>
          </p:cNvPr>
          <p:cNvSpPr/>
          <p:nvPr/>
        </p:nvSpPr>
        <p:spPr>
          <a:xfrm>
            <a:off x="3975875" y="4785951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C959890-783B-CC4C-BC29-135AF941F9FD}"/>
              </a:ext>
            </a:extLst>
          </p:cNvPr>
          <p:cNvSpPr/>
          <p:nvPr/>
        </p:nvSpPr>
        <p:spPr>
          <a:xfrm>
            <a:off x="2920521" y="4747152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E401297-D98E-2942-97F2-C58E7F4FCB2F}"/>
              </a:ext>
            </a:extLst>
          </p:cNvPr>
          <p:cNvSpPr/>
          <p:nvPr/>
        </p:nvSpPr>
        <p:spPr>
          <a:xfrm>
            <a:off x="1935373" y="4715875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D44F3FE-1892-1F46-8B15-2BCF95AD8A09}"/>
              </a:ext>
            </a:extLst>
          </p:cNvPr>
          <p:cNvSpPr/>
          <p:nvPr/>
        </p:nvSpPr>
        <p:spPr>
          <a:xfrm>
            <a:off x="3449001" y="2024523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FE09C74-3720-B844-93C5-0A0287F2CAB7}"/>
              </a:ext>
            </a:extLst>
          </p:cNvPr>
          <p:cNvSpPr/>
          <p:nvPr/>
        </p:nvSpPr>
        <p:spPr>
          <a:xfrm>
            <a:off x="2528463" y="2401035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F429212-92C9-6A40-AFC3-F9EBA3842F42}"/>
              </a:ext>
            </a:extLst>
          </p:cNvPr>
          <p:cNvSpPr/>
          <p:nvPr/>
        </p:nvSpPr>
        <p:spPr>
          <a:xfrm>
            <a:off x="3434542" y="2381007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D2DC962-1E4F-3A4B-9EB7-07C6AEF2BE15}"/>
              </a:ext>
            </a:extLst>
          </p:cNvPr>
          <p:cNvSpPr/>
          <p:nvPr/>
        </p:nvSpPr>
        <p:spPr>
          <a:xfrm>
            <a:off x="4300646" y="2406447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928165C-789E-4B4C-9D5F-E991B242BB3E}"/>
              </a:ext>
            </a:extLst>
          </p:cNvPr>
          <p:cNvSpPr/>
          <p:nvPr/>
        </p:nvSpPr>
        <p:spPr>
          <a:xfrm>
            <a:off x="4936656" y="3786420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932311D-C0DB-D64E-A664-F30F81D34574}"/>
              </a:ext>
            </a:extLst>
          </p:cNvPr>
          <p:cNvSpPr/>
          <p:nvPr/>
        </p:nvSpPr>
        <p:spPr>
          <a:xfrm>
            <a:off x="3715371" y="3806574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0343C91-91CF-6A42-84A7-A2B91F5E988A}"/>
              </a:ext>
            </a:extLst>
          </p:cNvPr>
          <p:cNvSpPr/>
          <p:nvPr/>
        </p:nvSpPr>
        <p:spPr>
          <a:xfrm>
            <a:off x="3136066" y="3805931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C278E19-F82C-C242-9802-0E0012BAC028}"/>
              </a:ext>
            </a:extLst>
          </p:cNvPr>
          <p:cNvSpPr/>
          <p:nvPr/>
        </p:nvSpPr>
        <p:spPr>
          <a:xfrm>
            <a:off x="1914780" y="3764120"/>
            <a:ext cx="378423" cy="20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029403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A* Search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0FFE8C3-D290-0443-AA0B-91C3B7FBB37E}"/>
              </a:ext>
            </a:extLst>
          </p:cNvPr>
          <p:cNvSpPr/>
          <p:nvPr/>
        </p:nvSpPr>
        <p:spPr>
          <a:xfrm>
            <a:off x="2355998" y="1789828"/>
            <a:ext cx="3989070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Connections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3EE2DEF-1053-CD46-B494-8DF5D9453EE6}"/>
              </a:ext>
            </a:extLst>
          </p:cNvPr>
          <p:cNvSpPr/>
          <p:nvPr/>
        </p:nvSpPr>
        <p:spPr>
          <a:xfrm>
            <a:off x="2357716" y="2157154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DFF0EF4-5868-1147-A005-4FE488C02E36}"/>
              </a:ext>
            </a:extLst>
          </p:cNvPr>
          <p:cNvSpPr/>
          <p:nvPr/>
        </p:nvSpPr>
        <p:spPr>
          <a:xfrm>
            <a:off x="3357165" y="2157154"/>
            <a:ext cx="99502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D623624-4326-1D4C-9436-743A87BC86BD}"/>
              </a:ext>
            </a:extLst>
          </p:cNvPr>
          <p:cNvSpPr/>
          <p:nvPr/>
        </p:nvSpPr>
        <p:spPr>
          <a:xfrm>
            <a:off x="4344390" y="2157154"/>
            <a:ext cx="995018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982A3BD-EB8F-9C4D-8D6C-49FB558A9D9A}"/>
              </a:ext>
            </a:extLst>
          </p:cNvPr>
          <p:cNvSpPr/>
          <p:nvPr/>
        </p:nvSpPr>
        <p:spPr>
          <a:xfrm>
            <a:off x="5343562" y="2157154"/>
            <a:ext cx="100135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69AD391-A5F6-2241-88DD-0EEB318CBCE7}"/>
              </a:ext>
            </a:extLst>
          </p:cNvPr>
          <p:cNvSpPr/>
          <p:nvPr/>
        </p:nvSpPr>
        <p:spPr>
          <a:xfrm>
            <a:off x="2356181" y="2655717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1FEF265-7E31-B345-A8F2-D1920A9CF9C6}"/>
              </a:ext>
            </a:extLst>
          </p:cNvPr>
          <p:cNvSpPr/>
          <p:nvPr/>
        </p:nvSpPr>
        <p:spPr>
          <a:xfrm>
            <a:off x="3358515" y="2655717"/>
            <a:ext cx="99502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CFA5C98-E6E8-614C-B3B8-AF990B855460}"/>
              </a:ext>
            </a:extLst>
          </p:cNvPr>
          <p:cNvSpPr/>
          <p:nvPr/>
        </p:nvSpPr>
        <p:spPr>
          <a:xfrm>
            <a:off x="4344916" y="2655717"/>
            <a:ext cx="1010747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4144470-1CF7-1D42-9404-E186C135E71A}"/>
              </a:ext>
            </a:extLst>
          </p:cNvPr>
          <p:cNvSpPr/>
          <p:nvPr/>
        </p:nvSpPr>
        <p:spPr>
          <a:xfrm>
            <a:off x="5341749" y="2655717"/>
            <a:ext cx="100134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052F839-4504-D745-B6DB-664DEFFDBA12}"/>
              </a:ext>
            </a:extLst>
          </p:cNvPr>
          <p:cNvSpPr/>
          <p:nvPr/>
        </p:nvSpPr>
        <p:spPr>
          <a:xfrm>
            <a:off x="2354484" y="3154281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8B4A2C3-C454-C14D-B7BA-10E74325F331}"/>
              </a:ext>
            </a:extLst>
          </p:cNvPr>
          <p:cNvSpPr/>
          <p:nvPr/>
        </p:nvSpPr>
        <p:spPr>
          <a:xfrm>
            <a:off x="3356819" y="3154281"/>
            <a:ext cx="99501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8F5859D-3927-AE46-943A-3149D2DE2AE0}"/>
              </a:ext>
            </a:extLst>
          </p:cNvPr>
          <p:cNvSpPr/>
          <p:nvPr/>
        </p:nvSpPr>
        <p:spPr>
          <a:xfrm>
            <a:off x="4343219" y="3154281"/>
            <a:ext cx="1010747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DE94F89-E7BE-6D48-B920-F6C1EFE6B2F3}"/>
              </a:ext>
            </a:extLst>
          </p:cNvPr>
          <p:cNvSpPr/>
          <p:nvPr/>
        </p:nvSpPr>
        <p:spPr>
          <a:xfrm>
            <a:off x="5340051" y="3154281"/>
            <a:ext cx="100135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EA0A87F-2C63-E549-BA60-BB88F66BAEAE}"/>
              </a:ext>
            </a:extLst>
          </p:cNvPr>
          <p:cNvSpPr/>
          <p:nvPr/>
        </p:nvSpPr>
        <p:spPr>
          <a:xfrm>
            <a:off x="486083" y="1789317"/>
            <a:ext cx="1494624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Visited list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6243052-E18C-DB4E-B10D-7FD1CF879664}"/>
              </a:ext>
            </a:extLst>
          </p:cNvPr>
          <p:cNvSpPr/>
          <p:nvPr/>
        </p:nvSpPr>
        <p:spPr>
          <a:xfrm>
            <a:off x="486084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55C2220-463A-5E4D-AD32-5EF7079B7676}"/>
              </a:ext>
            </a:extLst>
          </p:cNvPr>
          <p:cNvSpPr/>
          <p:nvPr/>
        </p:nvSpPr>
        <p:spPr>
          <a:xfrm>
            <a:off x="983531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8BA92BF-7A69-4B41-B8A5-FCA66C512CEE}"/>
              </a:ext>
            </a:extLst>
          </p:cNvPr>
          <p:cNvSpPr/>
          <p:nvPr/>
        </p:nvSpPr>
        <p:spPr>
          <a:xfrm>
            <a:off x="1481471" y="215779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17BBE30-0FF4-5249-9C87-A0AF047A9556}"/>
              </a:ext>
            </a:extLst>
          </p:cNvPr>
          <p:cNvSpPr/>
          <p:nvPr/>
        </p:nvSpPr>
        <p:spPr>
          <a:xfrm>
            <a:off x="486084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875745A-D6BE-9E47-ADA4-9ECC858AD4C4}"/>
              </a:ext>
            </a:extLst>
          </p:cNvPr>
          <p:cNvSpPr/>
          <p:nvPr/>
        </p:nvSpPr>
        <p:spPr>
          <a:xfrm>
            <a:off x="983531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9658B89-C802-A743-AB82-4CA146560A87}"/>
              </a:ext>
            </a:extLst>
          </p:cNvPr>
          <p:cNvSpPr/>
          <p:nvPr/>
        </p:nvSpPr>
        <p:spPr>
          <a:xfrm>
            <a:off x="1481471" y="2655717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1949004-352A-1D41-AF9E-F93301DF0C66}"/>
              </a:ext>
            </a:extLst>
          </p:cNvPr>
          <p:cNvSpPr/>
          <p:nvPr/>
        </p:nvSpPr>
        <p:spPr>
          <a:xfrm>
            <a:off x="486084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03A4E2B-E948-E24F-9237-59C9FB3F9BB1}"/>
              </a:ext>
            </a:extLst>
          </p:cNvPr>
          <p:cNvSpPr/>
          <p:nvPr/>
        </p:nvSpPr>
        <p:spPr>
          <a:xfrm>
            <a:off x="983531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A9CCD15-590A-254A-8E96-D4B717654BF8}"/>
              </a:ext>
            </a:extLst>
          </p:cNvPr>
          <p:cNvSpPr/>
          <p:nvPr/>
        </p:nvSpPr>
        <p:spPr>
          <a:xfrm>
            <a:off x="1481471" y="3154281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A48C3F6-AB42-7B4C-BD8D-A9E3537E894D}"/>
              </a:ext>
            </a:extLst>
          </p:cNvPr>
          <p:cNvSpPr/>
          <p:nvPr/>
        </p:nvSpPr>
        <p:spPr>
          <a:xfrm>
            <a:off x="486084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BF5CCB-0176-3240-B77F-D4825F6220F2}"/>
              </a:ext>
            </a:extLst>
          </p:cNvPr>
          <p:cNvSpPr/>
          <p:nvPr/>
        </p:nvSpPr>
        <p:spPr>
          <a:xfrm>
            <a:off x="983531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EB0CCC5-D20B-874D-99C1-27AEB04642E2}"/>
              </a:ext>
            </a:extLst>
          </p:cNvPr>
          <p:cNvSpPr/>
          <p:nvPr/>
        </p:nvSpPr>
        <p:spPr>
          <a:xfrm>
            <a:off x="1481471" y="3650372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0316531-1DDA-7D43-BF5F-BCF95BA828DA}"/>
              </a:ext>
            </a:extLst>
          </p:cNvPr>
          <p:cNvSpPr/>
          <p:nvPr/>
        </p:nvSpPr>
        <p:spPr>
          <a:xfrm>
            <a:off x="6345068" y="1788045"/>
            <a:ext cx="3405238" cy="23627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B87D02E-3B1F-674A-BE97-7A6CD83518A7}"/>
              </a:ext>
            </a:extLst>
          </p:cNvPr>
          <p:cNvSpPr/>
          <p:nvPr/>
        </p:nvSpPr>
        <p:spPr>
          <a:xfrm>
            <a:off x="6554793" y="2423984"/>
            <a:ext cx="132478" cy="1324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8ECAA38-3E76-8845-971B-91CCC33FA062}"/>
              </a:ext>
            </a:extLst>
          </p:cNvPr>
          <p:cNvSpPr/>
          <p:nvPr/>
        </p:nvSpPr>
        <p:spPr>
          <a:xfrm>
            <a:off x="8480578" y="3551768"/>
            <a:ext cx="132478" cy="1324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4F8A83A-A999-1E49-8BEA-F5042D3851A7}"/>
              </a:ext>
            </a:extLst>
          </p:cNvPr>
          <p:cNvSpPr/>
          <p:nvPr/>
        </p:nvSpPr>
        <p:spPr>
          <a:xfrm>
            <a:off x="2354484" y="3651185"/>
            <a:ext cx="99735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9268CCC-68E4-FD43-9B31-FC351199081A}"/>
              </a:ext>
            </a:extLst>
          </p:cNvPr>
          <p:cNvSpPr/>
          <p:nvPr/>
        </p:nvSpPr>
        <p:spPr>
          <a:xfrm>
            <a:off x="3356819" y="3651185"/>
            <a:ext cx="995019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30BE344-CD55-9C40-9871-7261B151676B}"/>
              </a:ext>
            </a:extLst>
          </p:cNvPr>
          <p:cNvSpPr/>
          <p:nvPr/>
        </p:nvSpPr>
        <p:spPr>
          <a:xfrm>
            <a:off x="4343219" y="3651185"/>
            <a:ext cx="1010747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670723D-AD30-AE4F-8415-DD6AF4E04A47}"/>
              </a:ext>
            </a:extLst>
          </p:cNvPr>
          <p:cNvSpPr/>
          <p:nvPr/>
        </p:nvSpPr>
        <p:spPr>
          <a:xfrm>
            <a:off x="5340051" y="3651185"/>
            <a:ext cx="1001350" cy="499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4538FFB-0A6B-9D4D-944D-256A10936482}"/>
              </a:ext>
            </a:extLst>
          </p:cNvPr>
          <p:cNvSpPr/>
          <p:nvPr/>
        </p:nvSpPr>
        <p:spPr>
          <a:xfrm>
            <a:off x="9750306" y="1788045"/>
            <a:ext cx="1956439" cy="479679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5E3734C-43B9-BF4C-8D9B-A1637EB7DAC0}"/>
              </a:ext>
            </a:extLst>
          </p:cNvPr>
          <p:cNvSpPr/>
          <p:nvPr/>
        </p:nvSpPr>
        <p:spPr>
          <a:xfrm>
            <a:off x="484943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5784A15-6B02-C743-A131-FFCC6F42CAA7}"/>
              </a:ext>
            </a:extLst>
          </p:cNvPr>
          <p:cNvSpPr/>
          <p:nvPr/>
        </p:nvSpPr>
        <p:spPr>
          <a:xfrm>
            <a:off x="983531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727C458-69CD-F94E-935D-4AC8303490AA}"/>
              </a:ext>
            </a:extLst>
          </p:cNvPr>
          <p:cNvSpPr/>
          <p:nvPr/>
        </p:nvSpPr>
        <p:spPr>
          <a:xfrm>
            <a:off x="1482119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4DDACC6-974E-314C-A9FA-F3DB34953EB7}"/>
              </a:ext>
            </a:extLst>
          </p:cNvPr>
          <p:cNvSpPr/>
          <p:nvPr/>
        </p:nvSpPr>
        <p:spPr>
          <a:xfrm>
            <a:off x="1980707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0D4EEB-11ED-8F43-B53D-5D563FAC8A5E}"/>
              </a:ext>
            </a:extLst>
          </p:cNvPr>
          <p:cNvSpPr/>
          <p:nvPr/>
        </p:nvSpPr>
        <p:spPr>
          <a:xfrm>
            <a:off x="2467371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8D6749F-DB38-344B-934E-FC70E0F49CB0}"/>
              </a:ext>
            </a:extLst>
          </p:cNvPr>
          <p:cNvSpPr/>
          <p:nvPr/>
        </p:nvSpPr>
        <p:spPr>
          <a:xfrm>
            <a:off x="2965959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FE8C08F-0968-7C4C-931E-F973AAA05A19}"/>
              </a:ext>
            </a:extLst>
          </p:cNvPr>
          <p:cNvSpPr/>
          <p:nvPr/>
        </p:nvSpPr>
        <p:spPr>
          <a:xfrm>
            <a:off x="3464547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D3BF5E3-8D08-5F49-9605-AC202ECE07D3}"/>
              </a:ext>
            </a:extLst>
          </p:cNvPr>
          <p:cNvSpPr/>
          <p:nvPr/>
        </p:nvSpPr>
        <p:spPr>
          <a:xfrm>
            <a:off x="3963135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A454FA9-F5A8-7C48-A9BB-1AA0B6A5AAF2}"/>
              </a:ext>
            </a:extLst>
          </p:cNvPr>
          <p:cNvSpPr/>
          <p:nvPr/>
        </p:nvSpPr>
        <p:spPr>
          <a:xfrm>
            <a:off x="4461723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7FA97C1-0C90-6C4D-97E8-2BF6C12A3F7F}"/>
              </a:ext>
            </a:extLst>
          </p:cNvPr>
          <p:cNvSpPr/>
          <p:nvPr/>
        </p:nvSpPr>
        <p:spPr>
          <a:xfrm>
            <a:off x="4960311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A7F82D2-0AF8-2946-B963-EF19F1D7266F}"/>
              </a:ext>
            </a:extLst>
          </p:cNvPr>
          <p:cNvSpPr/>
          <p:nvPr/>
        </p:nvSpPr>
        <p:spPr>
          <a:xfrm>
            <a:off x="5458899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F921646-80E8-0449-BE51-A8C41F65449F}"/>
              </a:ext>
            </a:extLst>
          </p:cNvPr>
          <p:cNvSpPr/>
          <p:nvPr/>
        </p:nvSpPr>
        <p:spPr>
          <a:xfrm>
            <a:off x="5957487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0399FCE-FD04-5646-AF82-D9D27F3B3B60}"/>
              </a:ext>
            </a:extLst>
          </p:cNvPr>
          <p:cNvSpPr/>
          <p:nvPr/>
        </p:nvSpPr>
        <p:spPr>
          <a:xfrm>
            <a:off x="6454264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17F4779-3831-1241-81A9-95D6840DDF34}"/>
              </a:ext>
            </a:extLst>
          </p:cNvPr>
          <p:cNvSpPr/>
          <p:nvPr/>
        </p:nvSpPr>
        <p:spPr>
          <a:xfrm>
            <a:off x="6952852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C0CCDB9-496F-B84D-939D-5E64F6824A5F}"/>
              </a:ext>
            </a:extLst>
          </p:cNvPr>
          <p:cNvSpPr/>
          <p:nvPr/>
        </p:nvSpPr>
        <p:spPr>
          <a:xfrm>
            <a:off x="7451440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680AB69-F382-1643-BAA9-9204FB6A9BCF}"/>
              </a:ext>
            </a:extLst>
          </p:cNvPr>
          <p:cNvSpPr/>
          <p:nvPr/>
        </p:nvSpPr>
        <p:spPr>
          <a:xfrm>
            <a:off x="7950028" y="5903583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F6252B3-50FD-A74F-897F-749B8F78F8EA}"/>
              </a:ext>
            </a:extLst>
          </p:cNvPr>
          <p:cNvSpPr/>
          <p:nvPr/>
        </p:nvSpPr>
        <p:spPr>
          <a:xfrm>
            <a:off x="484943" y="5270899"/>
            <a:ext cx="8962660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Priority Queue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CACBDDF-179B-A04E-AC45-CF18A421E82B}"/>
              </a:ext>
            </a:extLst>
          </p:cNvPr>
          <p:cNvSpPr/>
          <p:nvPr/>
        </p:nvSpPr>
        <p:spPr>
          <a:xfrm>
            <a:off x="484943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A9A39C8-0B5B-054A-883D-91747A684F4B}"/>
              </a:ext>
            </a:extLst>
          </p:cNvPr>
          <p:cNvSpPr/>
          <p:nvPr/>
        </p:nvSpPr>
        <p:spPr>
          <a:xfrm>
            <a:off x="983531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95758F3-5CB8-B941-B044-490E56001FF0}"/>
              </a:ext>
            </a:extLst>
          </p:cNvPr>
          <p:cNvSpPr/>
          <p:nvPr/>
        </p:nvSpPr>
        <p:spPr>
          <a:xfrm>
            <a:off x="1482119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12F1943-DB2F-4A40-A319-284B3148DD74}"/>
              </a:ext>
            </a:extLst>
          </p:cNvPr>
          <p:cNvSpPr/>
          <p:nvPr/>
        </p:nvSpPr>
        <p:spPr>
          <a:xfrm>
            <a:off x="1980707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76317A7-8ECE-1145-90D1-FC582E6BE117}"/>
              </a:ext>
            </a:extLst>
          </p:cNvPr>
          <p:cNvSpPr/>
          <p:nvPr/>
        </p:nvSpPr>
        <p:spPr>
          <a:xfrm>
            <a:off x="2467371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36BF84B-712D-4746-936A-5271E6BA5010}"/>
              </a:ext>
            </a:extLst>
          </p:cNvPr>
          <p:cNvSpPr/>
          <p:nvPr/>
        </p:nvSpPr>
        <p:spPr>
          <a:xfrm>
            <a:off x="2965959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6A68D42-5C32-5A42-BCB9-9623E34CF5C8}"/>
              </a:ext>
            </a:extLst>
          </p:cNvPr>
          <p:cNvSpPr/>
          <p:nvPr/>
        </p:nvSpPr>
        <p:spPr>
          <a:xfrm>
            <a:off x="3464547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FF16D30-3D86-5F4A-B659-62B658BAE56D}"/>
              </a:ext>
            </a:extLst>
          </p:cNvPr>
          <p:cNvSpPr/>
          <p:nvPr/>
        </p:nvSpPr>
        <p:spPr>
          <a:xfrm>
            <a:off x="3963135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03183D7-702E-FA44-B819-ACDF68790EA5}"/>
              </a:ext>
            </a:extLst>
          </p:cNvPr>
          <p:cNvSpPr/>
          <p:nvPr/>
        </p:nvSpPr>
        <p:spPr>
          <a:xfrm>
            <a:off x="4461723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3EB812B-A210-154C-931C-1B97C254A608}"/>
              </a:ext>
            </a:extLst>
          </p:cNvPr>
          <p:cNvSpPr/>
          <p:nvPr/>
        </p:nvSpPr>
        <p:spPr>
          <a:xfrm>
            <a:off x="4960311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D96FD7C-4E38-A44C-953C-B0E9F67B7C74}"/>
              </a:ext>
            </a:extLst>
          </p:cNvPr>
          <p:cNvSpPr/>
          <p:nvPr/>
        </p:nvSpPr>
        <p:spPr>
          <a:xfrm>
            <a:off x="5458899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21A78D0-35EA-1B48-B9E8-9985DCEAFDFD}"/>
              </a:ext>
            </a:extLst>
          </p:cNvPr>
          <p:cNvSpPr/>
          <p:nvPr/>
        </p:nvSpPr>
        <p:spPr>
          <a:xfrm>
            <a:off x="5957487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A2B06EE-EF53-AF40-8BA0-131D3365C36D}"/>
              </a:ext>
            </a:extLst>
          </p:cNvPr>
          <p:cNvSpPr/>
          <p:nvPr/>
        </p:nvSpPr>
        <p:spPr>
          <a:xfrm>
            <a:off x="6454264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23FFFC2-DD61-C04C-8530-CD088FCABCAA}"/>
              </a:ext>
            </a:extLst>
          </p:cNvPr>
          <p:cNvSpPr/>
          <p:nvPr/>
        </p:nvSpPr>
        <p:spPr>
          <a:xfrm>
            <a:off x="6952852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E741016-7394-6E47-AF93-071E88BA0790}"/>
              </a:ext>
            </a:extLst>
          </p:cNvPr>
          <p:cNvSpPr/>
          <p:nvPr/>
        </p:nvSpPr>
        <p:spPr>
          <a:xfrm>
            <a:off x="7451440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3A7F07F-A859-854A-A1E8-171D1BDD031B}"/>
              </a:ext>
            </a:extLst>
          </p:cNvPr>
          <p:cNvSpPr/>
          <p:nvPr/>
        </p:nvSpPr>
        <p:spPr>
          <a:xfrm>
            <a:off x="7950028" y="5639248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680CD7B-1464-8545-AC52-1FF82393D368}"/>
              </a:ext>
            </a:extLst>
          </p:cNvPr>
          <p:cNvSpPr/>
          <p:nvPr/>
        </p:nvSpPr>
        <p:spPr>
          <a:xfrm>
            <a:off x="8448616" y="5903204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CB3D797-8D85-284B-8903-E2A34EF5A6EE}"/>
              </a:ext>
            </a:extLst>
          </p:cNvPr>
          <p:cNvSpPr/>
          <p:nvPr/>
        </p:nvSpPr>
        <p:spPr>
          <a:xfrm>
            <a:off x="8947204" y="5903204"/>
            <a:ext cx="500399" cy="50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4ED7EC1F-E930-4C47-BB27-16521BBCD3B1}"/>
              </a:ext>
            </a:extLst>
          </p:cNvPr>
          <p:cNvSpPr/>
          <p:nvPr/>
        </p:nvSpPr>
        <p:spPr>
          <a:xfrm>
            <a:off x="8448616" y="5638869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ADF742E-D9B8-C44D-A26A-055C88BE5D00}"/>
              </a:ext>
            </a:extLst>
          </p:cNvPr>
          <p:cNvSpPr/>
          <p:nvPr/>
        </p:nvSpPr>
        <p:spPr>
          <a:xfrm>
            <a:off x="8947204" y="5638869"/>
            <a:ext cx="500399" cy="26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76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A* Search Optimality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FF59968-CD6A-3346-BC5B-7B49BFB6EAEB}"/>
                  </a:ext>
                </a:extLst>
              </p:cNvPr>
              <p:cNvSpPr txBox="1"/>
              <p:nvPr/>
            </p:nvSpPr>
            <p:spPr>
              <a:xfrm>
                <a:off x="645109" y="1781112"/>
                <a:ext cx="10901779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Optimal and complete depending on the heuristic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Heuristic must be an underestimate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Must be smaller or equal to the remaining path cost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AU" sz="2800" b="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Heuristic value of the current node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800" dirty="0"/>
                  <a:t> must be smaller than the step cost plus the heuristic value of the next node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FF59968-CD6A-3346-BC5B-7B49BFB6E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1781112"/>
                <a:ext cx="10901779" cy="3539430"/>
              </a:xfrm>
              <a:prstGeom prst="rect">
                <a:avLst/>
              </a:prstGeom>
              <a:blipFill>
                <a:blip r:embed="rId3"/>
                <a:stretch>
                  <a:fillRect l="-931" t="-1786" r="-931"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35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News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B1D96-A87F-6546-946C-1E0BDDE3BA71}"/>
              </a:ext>
            </a:extLst>
          </p:cNvPr>
          <p:cNvSpPr txBox="1"/>
          <p:nvPr/>
        </p:nvSpPr>
        <p:spPr>
          <a:xfrm>
            <a:off x="645109" y="1781112"/>
            <a:ext cx="109017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Assignment will be released Monday, Week 3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June 15</a:t>
            </a:r>
            <a:r>
              <a:rPr lang="en-AU" sz="2800" baseline="30000" dirty="0"/>
              <a:t>th</a:t>
            </a:r>
            <a:r>
              <a:rPr lang="en-AU" sz="2800" dirty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Explanation during consultation time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/>
              <a:t>Make sure you attend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Exam will be multiple-choice</a:t>
            </a:r>
          </a:p>
        </p:txBody>
      </p:sp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357C39A1-D662-C64B-A423-3452E6359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41932">
            <a:off x="10031805" y="4782735"/>
            <a:ext cx="1791880" cy="179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94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Notes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F59968-CD6A-3346-BC5B-7B49BFB6EAEB}"/>
              </a:ext>
            </a:extLst>
          </p:cNvPr>
          <p:cNvSpPr txBox="1"/>
          <p:nvPr/>
        </p:nvSpPr>
        <p:spPr>
          <a:xfrm>
            <a:off x="645109" y="1781112"/>
            <a:ext cx="109017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All python files for question 3 can be found at: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>
                <a:hlinkClick r:id="rId2"/>
              </a:rPr>
              <a:t>https://artint.info/AIPython/</a:t>
            </a: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0369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Definitions – Initial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B1D96-A87F-6546-946C-1E0BDDE3BA71}"/>
              </a:ext>
            </a:extLst>
          </p:cNvPr>
          <p:cNvSpPr txBox="1"/>
          <p:nvPr/>
        </p:nvSpPr>
        <p:spPr>
          <a:xfrm>
            <a:off x="645109" y="178111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Beginning state where the search algorithm would begin</a:t>
            </a:r>
          </a:p>
        </p:txBody>
      </p:sp>
      <p:pic>
        <p:nvPicPr>
          <p:cNvPr id="4" name="Picture 3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540EF5AE-808B-F848-B532-8D6203C10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10" y="2677673"/>
            <a:ext cx="3747249" cy="37519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68C559E-20CA-DA44-BAB2-A0FA406E5FA0}"/>
              </a:ext>
            </a:extLst>
          </p:cNvPr>
          <p:cNvSpPr txBox="1"/>
          <p:nvPr/>
        </p:nvSpPr>
        <p:spPr>
          <a:xfrm>
            <a:off x="4770535" y="2679053"/>
            <a:ext cx="71612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All pieces are in their initial positions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Can start the state search from here to determine a sequence of moves to win</a:t>
            </a:r>
          </a:p>
        </p:txBody>
      </p:sp>
    </p:spTree>
    <p:extLst>
      <p:ext uri="{BB962C8B-B14F-4D97-AF65-F5344CB8AC3E}">
        <p14:creationId xmlns:p14="http://schemas.microsoft.com/office/powerpoint/2010/main" val="320527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Definitions – State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B1D96-A87F-6546-946C-1E0BDDE3BA71}"/>
              </a:ext>
            </a:extLst>
          </p:cNvPr>
          <p:cNvSpPr txBox="1"/>
          <p:nvPr/>
        </p:nvSpPr>
        <p:spPr>
          <a:xfrm>
            <a:off x="645109" y="1781112"/>
            <a:ext cx="109017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Set of states reachable from the current position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Possible states that can be expanded from the current position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Potential moves that can be made</a:t>
            </a:r>
          </a:p>
        </p:txBody>
      </p:sp>
      <p:pic>
        <p:nvPicPr>
          <p:cNvPr id="4" name="Picture 3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540EF5AE-808B-F848-B532-8D6203C10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09" y="3948588"/>
            <a:ext cx="2052000" cy="2054598"/>
          </a:xfrm>
          <a:prstGeom prst="rect">
            <a:avLst/>
          </a:prstGeom>
        </p:spPr>
      </p:pic>
      <p:pic>
        <p:nvPicPr>
          <p:cNvPr id="5" name="Picture 4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C6BB7ADA-CC1B-D34B-A712-A5A773ED9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400" y="3948588"/>
            <a:ext cx="2053700" cy="2056300"/>
          </a:xfrm>
          <a:prstGeom prst="rect">
            <a:avLst/>
          </a:prstGeom>
        </p:spPr>
      </p:pic>
      <p:pic>
        <p:nvPicPr>
          <p:cNvPr id="9" name="Picture 8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689A8FD5-31B2-D94A-B030-E794390C4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388" y="3948596"/>
            <a:ext cx="2053700" cy="2056300"/>
          </a:xfrm>
          <a:prstGeom prst="rect">
            <a:avLst/>
          </a:prstGeom>
        </p:spPr>
      </p:pic>
      <p:pic>
        <p:nvPicPr>
          <p:cNvPr id="13" name="Picture 12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70EB0359-847F-F74C-904F-660B295A6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4373" y="3965989"/>
            <a:ext cx="2053700" cy="20563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442607E2-97AF-FE42-A070-632493896E18}"/>
              </a:ext>
            </a:extLst>
          </p:cNvPr>
          <p:cNvGrpSpPr/>
          <p:nvPr/>
        </p:nvGrpSpPr>
        <p:grpSpPr>
          <a:xfrm>
            <a:off x="8560768" y="4792572"/>
            <a:ext cx="839897" cy="368348"/>
            <a:chOff x="7305788" y="5308687"/>
            <a:chExt cx="839897" cy="36834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6D9914-CA42-584B-94DD-59DF5BA2E116}"/>
                </a:ext>
              </a:extLst>
            </p:cNvPr>
            <p:cNvSpPr/>
            <p:nvPr/>
          </p:nvSpPr>
          <p:spPr>
            <a:xfrm>
              <a:off x="7305788" y="5308687"/>
              <a:ext cx="839897" cy="368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E05BC77-431A-C447-B364-1C7F95D819A9}"/>
                </a:ext>
              </a:extLst>
            </p:cNvPr>
            <p:cNvSpPr/>
            <p:nvPr/>
          </p:nvSpPr>
          <p:spPr>
            <a:xfrm>
              <a:off x="7408560" y="5455983"/>
              <a:ext cx="80010" cy="800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72B18A4-208A-7B4B-8074-EF3F2CAF4117}"/>
                </a:ext>
              </a:extLst>
            </p:cNvPr>
            <p:cNvSpPr/>
            <p:nvPr/>
          </p:nvSpPr>
          <p:spPr>
            <a:xfrm>
              <a:off x="7685731" y="5455983"/>
              <a:ext cx="80010" cy="800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F401266-A9ED-564B-AC2D-6EFE3F2BBE96}"/>
                </a:ext>
              </a:extLst>
            </p:cNvPr>
            <p:cNvSpPr/>
            <p:nvPr/>
          </p:nvSpPr>
          <p:spPr>
            <a:xfrm>
              <a:off x="7962902" y="5455983"/>
              <a:ext cx="80010" cy="800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1954C8-B8E0-034E-BFCA-BD0D5E3BAAB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60209" y="4975887"/>
            <a:ext cx="1088191" cy="8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5087C3C-880F-3648-AFB6-799883A3CF0A}"/>
              </a:ext>
            </a:extLst>
          </p:cNvPr>
          <p:cNvSpPr/>
          <p:nvPr/>
        </p:nvSpPr>
        <p:spPr>
          <a:xfrm>
            <a:off x="708209" y="3389029"/>
            <a:ext cx="2052000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Initial state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37BCD2-B1F5-9841-BC00-F527DF4AF4B2}"/>
              </a:ext>
            </a:extLst>
          </p:cNvPr>
          <p:cNvSpPr/>
          <p:nvPr/>
        </p:nvSpPr>
        <p:spPr>
          <a:xfrm>
            <a:off x="3850099" y="3389029"/>
            <a:ext cx="7767973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State space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2433D3-D042-B540-80B1-0BDF429EED60}"/>
              </a:ext>
            </a:extLst>
          </p:cNvPr>
          <p:cNvSpPr/>
          <p:nvPr/>
        </p:nvSpPr>
        <p:spPr>
          <a:xfrm>
            <a:off x="2652940" y="6148062"/>
            <a:ext cx="13027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Operation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99F9B1-38F3-6A4B-9474-AC9EB05459EF}"/>
              </a:ext>
            </a:extLst>
          </p:cNvPr>
          <p:cNvSpPr txBox="1"/>
          <p:nvPr/>
        </p:nvSpPr>
        <p:spPr>
          <a:xfrm>
            <a:off x="5850234" y="5549768"/>
            <a:ext cx="27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accent1"/>
                </a:solidFill>
              </a:rPr>
              <a:t>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466508-0FC9-544A-A653-063EFFB3F658}"/>
              </a:ext>
            </a:extLst>
          </p:cNvPr>
          <p:cNvSpPr txBox="1"/>
          <p:nvPr/>
        </p:nvSpPr>
        <p:spPr>
          <a:xfrm>
            <a:off x="8350617" y="5549767"/>
            <a:ext cx="27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accent1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94835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Definitions – Transitions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B1D96-A87F-6546-946C-1E0BDDE3BA71}"/>
              </a:ext>
            </a:extLst>
          </p:cNvPr>
          <p:cNvSpPr txBox="1"/>
          <p:nvPr/>
        </p:nvSpPr>
        <p:spPr>
          <a:xfrm>
            <a:off x="645109" y="1781112"/>
            <a:ext cx="10901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Based on operations or actions that an agent can perform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Successor function determines state space based on this operation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93033A-CE9A-E944-878D-238B3B0D26A3}"/>
              </a:ext>
            </a:extLst>
          </p:cNvPr>
          <p:cNvGrpSpPr/>
          <p:nvPr/>
        </p:nvGrpSpPr>
        <p:grpSpPr>
          <a:xfrm>
            <a:off x="5735723" y="2908786"/>
            <a:ext cx="5954754" cy="1103639"/>
            <a:chOff x="590918" y="3012426"/>
            <a:chExt cx="5954754" cy="11036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5087C3C-880F-3648-AFB6-799883A3CF0A}"/>
                </a:ext>
              </a:extLst>
            </p:cNvPr>
            <p:cNvSpPr/>
            <p:nvPr/>
          </p:nvSpPr>
          <p:spPr>
            <a:xfrm>
              <a:off x="590919" y="3012426"/>
              <a:ext cx="5954753" cy="368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Operations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199AC6-2382-794B-81E6-C0392CAF56BF}"/>
                </a:ext>
              </a:extLst>
            </p:cNvPr>
            <p:cNvSpPr/>
            <p:nvPr/>
          </p:nvSpPr>
          <p:spPr>
            <a:xfrm>
              <a:off x="590918" y="3380774"/>
              <a:ext cx="2977377" cy="368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dirty="0">
                  <a:solidFill>
                    <a:schemeClr val="tx1"/>
                  </a:solidFill>
                </a:rPr>
                <a:t>Moving a particular piece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42A6D78-8AC1-B44B-B295-5BDB6AFDD128}"/>
                </a:ext>
              </a:extLst>
            </p:cNvPr>
            <p:cNvSpPr/>
            <p:nvPr/>
          </p:nvSpPr>
          <p:spPr>
            <a:xfrm>
              <a:off x="590918" y="3747717"/>
              <a:ext cx="2977377" cy="368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dirty="0">
                  <a:solidFill>
                    <a:schemeClr val="tx1"/>
                  </a:solidFill>
                </a:rPr>
                <a:t>Removing an opponent piece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F971747-9ED8-3E40-BEDD-FA15D27EFC28}"/>
                </a:ext>
              </a:extLst>
            </p:cNvPr>
            <p:cNvSpPr/>
            <p:nvPr/>
          </p:nvSpPr>
          <p:spPr>
            <a:xfrm>
              <a:off x="3568295" y="3379369"/>
              <a:ext cx="2977377" cy="368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dirty="0">
                  <a:solidFill>
                    <a:schemeClr val="tx1"/>
                  </a:solidFill>
                </a:rPr>
                <a:t>Achieving check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48FBA61-043A-5747-BFCF-4BEF5D57C2F9}"/>
                </a:ext>
              </a:extLst>
            </p:cNvPr>
            <p:cNvSpPr/>
            <p:nvPr/>
          </p:nvSpPr>
          <p:spPr>
            <a:xfrm>
              <a:off x="3568295" y="3746312"/>
              <a:ext cx="2977377" cy="368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dirty="0">
                  <a:solidFill>
                    <a:schemeClr val="tx1"/>
                  </a:solidFill>
                </a:rPr>
                <a:t>Achieving check-mate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D779F0D-FCDE-314A-B161-B1562BB6BBB9}"/>
              </a:ext>
            </a:extLst>
          </p:cNvPr>
          <p:cNvGrpSpPr/>
          <p:nvPr/>
        </p:nvGrpSpPr>
        <p:grpSpPr>
          <a:xfrm>
            <a:off x="445936" y="2919937"/>
            <a:ext cx="4904570" cy="731452"/>
            <a:chOff x="1518533" y="4820093"/>
            <a:chExt cx="4904570" cy="73145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8C36A29-3BBC-2D47-B739-2339338EB68F}"/>
                </a:ext>
              </a:extLst>
            </p:cNvPr>
            <p:cNvSpPr/>
            <p:nvPr/>
          </p:nvSpPr>
          <p:spPr>
            <a:xfrm>
              <a:off x="1518533" y="5183197"/>
              <a:ext cx="4904570" cy="368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S (current_state, operation) = new_state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09662E0-5772-C345-A666-7106A114B935}"/>
                </a:ext>
              </a:extLst>
            </p:cNvPr>
            <p:cNvSpPr/>
            <p:nvPr/>
          </p:nvSpPr>
          <p:spPr>
            <a:xfrm>
              <a:off x="1518533" y="4820093"/>
              <a:ext cx="4904570" cy="368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Successor Function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3A4465E-3608-4B4C-8043-F6EC3D79F42D}"/>
              </a:ext>
            </a:extLst>
          </p:cNvPr>
          <p:cNvSpPr txBox="1"/>
          <p:nvPr/>
        </p:nvSpPr>
        <p:spPr>
          <a:xfrm>
            <a:off x="1421859" y="5186321"/>
            <a:ext cx="345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808BF8A8-7B6A-1C42-BFFC-C8F36D20461C}"/>
              </a:ext>
            </a:extLst>
          </p:cNvPr>
          <p:cNvSpPr/>
          <p:nvPr/>
        </p:nvSpPr>
        <p:spPr>
          <a:xfrm>
            <a:off x="1840889" y="4376559"/>
            <a:ext cx="4415883" cy="2056299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4" name="Picture 33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52D4136E-68CB-E949-88DE-FCCD0B099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989" y="4483881"/>
            <a:ext cx="1841837" cy="184416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2AB850F-4A0E-EE4D-9BEF-84AB70B6A084}"/>
              </a:ext>
            </a:extLst>
          </p:cNvPr>
          <p:cNvSpPr/>
          <p:nvPr/>
        </p:nvSpPr>
        <p:spPr>
          <a:xfrm>
            <a:off x="4473231" y="5057995"/>
            <a:ext cx="1507298" cy="82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Move pawn 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A2 → A3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3ED79C-5BB7-F542-B02A-84CFDE2C447C}"/>
              </a:ext>
            </a:extLst>
          </p:cNvPr>
          <p:cNvSpPr txBox="1"/>
          <p:nvPr/>
        </p:nvSpPr>
        <p:spPr>
          <a:xfrm>
            <a:off x="4091711" y="5829944"/>
            <a:ext cx="27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accent1"/>
                </a:solidFill>
              </a:rPr>
              <a:t>,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61051A-317A-6147-A80D-363EC85992AF}"/>
              </a:ext>
            </a:extLst>
          </p:cNvPr>
          <p:cNvSpPr txBox="1"/>
          <p:nvPr/>
        </p:nvSpPr>
        <p:spPr>
          <a:xfrm>
            <a:off x="6792905" y="5057995"/>
            <a:ext cx="385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accent1"/>
                </a:solidFill>
              </a:rPr>
              <a:t>=</a:t>
            </a:r>
          </a:p>
        </p:txBody>
      </p:sp>
      <p:pic>
        <p:nvPicPr>
          <p:cNvPr id="38" name="Picture 37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F42F4A43-3ED5-A949-AE8B-6AB49438D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250" y="4376558"/>
            <a:ext cx="2053700" cy="20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1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Definitions – Traversal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B1D96-A87F-6546-946C-1E0BDDE3BA71}"/>
              </a:ext>
            </a:extLst>
          </p:cNvPr>
          <p:cNvSpPr txBox="1"/>
          <p:nvPr/>
        </p:nvSpPr>
        <p:spPr>
          <a:xfrm>
            <a:off x="355790" y="1583283"/>
            <a:ext cx="77676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Find a path from initial state to goal 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Path cost should be minimised</a:t>
            </a:r>
          </a:p>
        </p:txBody>
      </p:sp>
      <p:pic>
        <p:nvPicPr>
          <p:cNvPr id="40" name="Picture 39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5C238761-6EB1-0C4E-ACAF-C09B34F9B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09" y="3948588"/>
            <a:ext cx="2052000" cy="2054598"/>
          </a:xfrm>
          <a:prstGeom prst="rect">
            <a:avLst/>
          </a:prstGeom>
        </p:spPr>
      </p:pic>
      <p:pic>
        <p:nvPicPr>
          <p:cNvPr id="41" name="Picture 40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9F0718F3-0633-3F42-9347-A3DD5C83D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144" y="3948588"/>
            <a:ext cx="2053700" cy="20563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8CE71B6-DD34-1844-8B0F-E9F4C93922B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69779" y="3949200"/>
            <a:ext cx="2053700" cy="205629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1623064-3FA9-4C4A-9A28-C49B1D915F7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564373" y="3949200"/>
            <a:ext cx="2053700" cy="2056299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956E6743-19D2-7F48-86FD-381F0F899AC9}"/>
              </a:ext>
            </a:extLst>
          </p:cNvPr>
          <p:cNvGrpSpPr/>
          <p:nvPr/>
        </p:nvGrpSpPr>
        <p:grpSpPr>
          <a:xfrm>
            <a:off x="8423977" y="4792572"/>
            <a:ext cx="839897" cy="368348"/>
            <a:chOff x="7305788" y="5308687"/>
            <a:chExt cx="839897" cy="36834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C305864-DEC5-F046-9E44-05E45C798050}"/>
                </a:ext>
              </a:extLst>
            </p:cNvPr>
            <p:cNvSpPr/>
            <p:nvPr/>
          </p:nvSpPr>
          <p:spPr>
            <a:xfrm>
              <a:off x="7305788" y="5308687"/>
              <a:ext cx="839897" cy="368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5F72302-EFFD-4144-B51F-B9DD8AFB811E}"/>
                </a:ext>
              </a:extLst>
            </p:cNvPr>
            <p:cNvSpPr/>
            <p:nvPr/>
          </p:nvSpPr>
          <p:spPr>
            <a:xfrm>
              <a:off x="7408560" y="5455983"/>
              <a:ext cx="80010" cy="800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635B65E-6D96-CA4E-A0DD-57E506821CA6}"/>
                </a:ext>
              </a:extLst>
            </p:cNvPr>
            <p:cNvSpPr/>
            <p:nvPr/>
          </p:nvSpPr>
          <p:spPr>
            <a:xfrm>
              <a:off x="7685731" y="5455983"/>
              <a:ext cx="80010" cy="800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7EEF86C-7A81-1B40-8193-75ED40092FED}"/>
                </a:ext>
              </a:extLst>
            </p:cNvPr>
            <p:cNvSpPr/>
            <p:nvPr/>
          </p:nvSpPr>
          <p:spPr>
            <a:xfrm>
              <a:off x="7962902" y="5455983"/>
              <a:ext cx="80010" cy="800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9E55DC9-114C-D64C-8385-2F38B2DDB8C7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>
            <a:off x="2760209" y="4975887"/>
            <a:ext cx="627935" cy="8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018BA22-3C38-DA48-8DA8-B241D26A944D}"/>
              </a:ext>
            </a:extLst>
          </p:cNvPr>
          <p:cNvSpPr/>
          <p:nvPr/>
        </p:nvSpPr>
        <p:spPr>
          <a:xfrm>
            <a:off x="708209" y="3389029"/>
            <a:ext cx="2052000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Initial state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7CF4C9-0343-1946-A994-FDBBD2A91B38}"/>
              </a:ext>
            </a:extLst>
          </p:cNvPr>
          <p:cNvSpPr/>
          <p:nvPr/>
        </p:nvSpPr>
        <p:spPr>
          <a:xfrm>
            <a:off x="9564372" y="3389029"/>
            <a:ext cx="2053700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Goal state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5DABAFA-FF48-6B47-A21E-A63732715339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5441844" y="4976738"/>
            <a:ext cx="627935" cy="6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3E2DAEE-9C43-CC49-A61C-CB92A6DA5704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 flipV="1">
            <a:off x="8123479" y="4976746"/>
            <a:ext cx="300498" cy="60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034B7F9-9941-BC49-8DDC-3C3D73EBFAC0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9263874" y="4976746"/>
            <a:ext cx="300499" cy="60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20A738CA-91D7-2F4F-A510-07D6292ABF5F}"/>
              </a:ext>
            </a:extLst>
          </p:cNvPr>
          <p:cNvSpPr/>
          <p:nvPr/>
        </p:nvSpPr>
        <p:spPr>
          <a:xfrm>
            <a:off x="2422812" y="6194397"/>
            <a:ext cx="13027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Step cost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E051C97-B3E2-1C44-9F87-02142CE892C7}"/>
              </a:ext>
            </a:extLst>
          </p:cNvPr>
          <p:cNvSpPr/>
          <p:nvPr/>
        </p:nvSpPr>
        <p:spPr>
          <a:xfrm>
            <a:off x="5104447" y="6203846"/>
            <a:ext cx="1302728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Step cost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7BC5BE5-75DB-5A40-ABB0-42EFA87EADC5}"/>
              </a:ext>
            </a:extLst>
          </p:cNvPr>
          <p:cNvSpPr/>
          <p:nvPr/>
        </p:nvSpPr>
        <p:spPr>
          <a:xfrm>
            <a:off x="2760209" y="2789971"/>
            <a:ext cx="6804162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Path cost</a:t>
            </a:r>
          </a:p>
        </p:txBody>
      </p:sp>
    </p:spTree>
    <p:extLst>
      <p:ext uri="{BB962C8B-B14F-4D97-AF65-F5344CB8AC3E}">
        <p14:creationId xmlns:p14="http://schemas.microsoft.com/office/powerpoint/2010/main" val="2187422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Definitions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B1D96-A87F-6546-946C-1E0BDDE3BA71}"/>
              </a:ext>
            </a:extLst>
          </p:cNvPr>
          <p:cNvSpPr txBox="1"/>
          <p:nvPr/>
        </p:nvSpPr>
        <p:spPr>
          <a:xfrm>
            <a:off x="645109" y="1781112"/>
            <a:ext cx="109017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Initial state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Starting state at the beginning of the search algorithm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State space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Set of states reachable from the current state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Transition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Based on operations or actions that an agent can perform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Successor function determines state space based on this operation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12471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Definitions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B1D96-A87F-6546-946C-1E0BDDE3BA71}"/>
              </a:ext>
            </a:extLst>
          </p:cNvPr>
          <p:cNvSpPr txBox="1"/>
          <p:nvPr/>
        </p:nvSpPr>
        <p:spPr>
          <a:xfrm>
            <a:off x="645109" y="1781112"/>
            <a:ext cx="112420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Goal state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State that needs to be reached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Step cost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Cost required to transition from one state to another in the immediate state space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Path cost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Cost required to transition from one state to another along some path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Can have multiple states along the path</a:t>
            </a:r>
          </a:p>
        </p:txBody>
      </p:sp>
    </p:spTree>
    <p:extLst>
      <p:ext uri="{BB962C8B-B14F-4D97-AF65-F5344CB8AC3E}">
        <p14:creationId xmlns:p14="http://schemas.microsoft.com/office/powerpoint/2010/main" val="3879717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3202</TotalTime>
  <Words>1290</Words>
  <Application>Microsoft Macintosh PowerPoint</Application>
  <PresentationFormat>Widescreen</PresentationFormat>
  <Paragraphs>612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COMP9414 Tutorial</vt:lpstr>
      <vt:lpstr>Participation mark</vt:lpstr>
      <vt:lpstr>News</vt:lpstr>
      <vt:lpstr>Definitions – Initial state</vt:lpstr>
      <vt:lpstr>Definitions – State space</vt:lpstr>
      <vt:lpstr>Definitions – Transitions</vt:lpstr>
      <vt:lpstr>Definitions – Traversal</vt:lpstr>
      <vt:lpstr>Definitions</vt:lpstr>
      <vt:lpstr>Definitions</vt:lpstr>
      <vt:lpstr>Question 1 – Arad → Bucharest</vt:lpstr>
      <vt:lpstr>Question 1 – Depth-first Search</vt:lpstr>
      <vt:lpstr>Question 1 – Depth-first Search</vt:lpstr>
      <vt:lpstr>Question 1 – Iterative-Deepening Search</vt:lpstr>
      <vt:lpstr>Question 1 – Iterative-Deepening Search</vt:lpstr>
      <vt:lpstr>Question 1 – Iterative-Deepening Search</vt:lpstr>
      <vt:lpstr>Question 1 – Iterative-Deepening Search</vt:lpstr>
      <vt:lpstr>Question 1 – Iterative-Deepening Search</vt:lpstr>
      <vt:lpstr>Question 1 – Iterative-Deepening Search</vt:lpstr>
      <vt:lpstr>Question 1 – Iterative-Deepening Search</vt:lpstr>
      <vt:lpstr>Question 1 – Iterative-Deepening Search</vt:lpstr>
      <vt:lpstr>Question 1 – Breadth-first Search</vt:lpstr>
      <vt:lpstr>Question 1 – Breadth-first Search</vt:lpstr>
      <vt:lpstr>Question 1 – Uniform-cost Search</vt:lpstr>
      <vt:lpstr>Question 1 – Uniform-cost Search</vt:lpstr>
      <vt:lpstr>Question 1 – Greedy Best-first Search</vt:lpstr>
      <vt:lpstr>Question 1 – Greedy Best-first Search</vt:lpstr>
      <vt:lpstr>Question 1 – A* Search</vt:lpstr>
      <vt:lpstr>Question 1 – A* Search</vt:lpstr>
      <vt:lpstr>A* Search Optimality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Tutorial</dc:title>
  <dc:creator>Joshua Goncalves</dc:creator>
  <cp:lastModifiedBy>Joshua Goncalves</cp:lastModifiedBy>
  <cp:revision>269</cp:revision>
  <dcterms:created xsi:type="dcterms:W3CDTF">2020-03-19T05:12:18Z</dcterms:created>
  <dcterms:modified xsi:type="dcterms:W3CDTF">2020-06-11T04:17:14Z</dcterms:modified>
</cp:coreProperties>
</file>