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06" r:id="rId4"/>
    <p:sldId id="285" r:id="rId5"/>
    <p:sldId id="311" r:id="rId6"/>
    <p:sldId id="312" r:id="rId7"/>
    <p:sldId id="313" r:id="rId8"/>
    <p:sldId id="310" r:id="rId9"/>
    <p:sldId id="308" r:id="rId10"/>
    <p:sldId id="307" r:id="rId11"/>
    <p:sldId id="316" r:id="rId12"/>
    <p:sldId id="320" r:id="rId13"/>
    <p:sldId id="332" r:id="rId14"/>
    <p:sldId id="333" r:id="rId15"/>
    <p:sldId id="334" r:id="rId16"/>
    <p:sldId id="349" r:id="rId17"/>
    <p:sldId id="331" r:id="rId18"/>
    <p:sldId id="335" r:id="rId19"/>
    <p:sldId id="336" r:id="rId20"/>
    <p:sldId id="337" r:id="rId21"/>
    <p:sldId id="318" r:id="rId22"/>
    <p:sldId id="322" r:id="rId23"/>
    <p:sldId id="324" r:id="rId24"/>
    <p:sldId id="327" r:id="rId25"/>
    <p:sldId id="342" r:id="rId26"/>
    <p:sldId id="344" r:id="rId27"/>
    <p:sldId id="346" r:id="rId28"/>
    <p:sldId id="347" r:id="rId29"/>
    <p:sldId id="350" r:id="rId30"/>
    <p:sldId id="35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FF40FF"/>
    <a:srgbClr val="2E75B6"/>
    <a:srgbClr val="4BC9E9"/>
    <a:srgbClr val="6D99E8"/>
    <a:srgbClr val="3C71CB"/>
    <a:srgbClr val="5B9CD6"/>
    <a:srgbClr val="D2DEEF"/>
    <a:srgbClr val="0ABDEC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9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5C420-F893-F446-9303-CD3348716068}" type="datetimeFigureOut">
              <a:rPr lang="en-AU" smtClean="0"/>
              <a:t>11/6/20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2929E-163B-E248-8DFD-207C2B2889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63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254C-AFA7-D543-BF73-69D6874F7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2B7E2-9FD0-D747-8B51-20811B8BF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6D72-3FB5-F34C-8FF6-03662CFB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11/6/20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06453-CF15-B246-97E3-FA63689D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6EE2-11CE-4E4E-B03F-5BFA74FF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13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86F-B400-1C4C-8846-A9D2371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43F25-8F57-254D-8189-CE578BB2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ECDC-7F81-D24B-B074-02896BC0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11/6/20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BC32-1ADD-A143-B0A4-0EEB1E6D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3AA1-843C-6346-AAA1-8DD4F6A2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93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5D41E-45D2-AE4E-9951-989054BDD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809F-8F97-AE4B-90A4-AF7B769A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2453-84D8-E343-9969-DB17D0DA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11/6/20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0EEE-5B10-BF41-81F6-F0349354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57D6-3743-C847-96D0-53A70E0C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4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1762-C3B2-F843-84E8-0961380F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0ECC-60F8-6948-AA6F-49494178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FC70-AE59-3C43-B67D-96FA2BDB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11/6/20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E8EC-251B-6A43-A525-4CC5B604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D47F-2CA5-034A-A8BF-180F635B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C49-7DA2-3942-8434-4A268C8D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5EDF-93C5-1644-8342-AC9E5164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EE89-35CC-B641-B06E-3B654BB7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11/6/20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10C1-E9E7-F84E-9C90-85019982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2BC8-3CD4-EA40-B175-AA29F76A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98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D969-8040-AF4E-B0BB-72414D9A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FF35-B541-414A-B39A-A9CB5DB9D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457A-4D5C-0D4F-A67E-389B9D031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5D035-80D8-D34B-B4A6-47BA1664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11/6/20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F0F7-A03D-A940-BAED-A381EDA3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4CCC8-7067-7D4C-820C-8EC7C1C1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A4C4-ECDC-1E4E-960F-D40DE42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4EAA-50CB-1745-BBC7-CBF954D3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7D64-80D4-8D43-BF24-EE0E0DBC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BF865-189B-AD4B-84A7-73511D31E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1D8C9-E09C-0049-8AF7-FC78C7F9B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BDDE4-09B4-5545-A78F-825BCA2D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11/6/20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CD41A-F377-A342-BE46-FDF96D05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11F46-9F5A-7D45-8293-4EE924E5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3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7D29-3B8C-0F41-9347-87BB889C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EA42D-27BC-C64A-85A6-AEDFAD5B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11/6/20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A69DF-09BE-214F-B133-77AF20E4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1579-77DB-9148-8075-AA197566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7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9A961-B90F-BE49-8E20-CECDD1BA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11/6/20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3063D-19EE-B74E-BA07-CB64F154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B23B-B064-ED40-BAE2-BB0B5CC9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9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66E8-3FA4-184A-B3DD-0832C9C0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E9E1-DCFC-F84A-B4C6-42559F82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8E3B0-068F-5245-9573-D78EE038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7D6E-8B5F-AB49-B510-8FD91358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11/6/20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E1C7-9AB6-1246-80A0-54A934B0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D59A8-B115-C347-9364-AF04D1EC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2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4721-E1CA-9245-B53D-8CA2DA32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AFF70-7648-164C-8DB5-BB6A0188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C6EC0-7697-A442-889D-5D43EDCC8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C123-63DD-0940-94B6-31DE75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11/6/20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9CEF-1DAA-124F-9CE7-155E203D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8B45-5B66-DB4C-9EB2-643F77F1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31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BAFE1-2550-C342-AF51-73A3ED49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DFD5-FBEF-5A4D-B460-05F476C9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1D23-B6B3-CD42-8720-1356F4538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66F6-67FD-9240-BEB7-11D8E5AFA3C4}" type="datetimeFigureOut">
              <a:rPr lang="en-AU" smtClean="0"/>
              <a:t>11/6/20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358C-DCAC-1140-BF35-A6108033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E8FB-F0D7-0745-BF70-ABBCE474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77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rtint.info/AIPyth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8286-D844-5A40-BD7B-753590B7A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COMP9414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B7293-3BB6-0345-A280-F5D87781D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26954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Arad → Bucharest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6D7CD26-5201-8445-833F-9376501C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80" y="1457353"/>
            <a:ext cx="10828858" cy="524906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1E9073-8603-A84D-A05B-9979854BD80D}"/>
              </a:ext>
            </a:extLst>
          </p:cNvPr>
          <p:cNvSpPr/>
          <p:nvPr/>
        </p:nvSpPr>
        <p:spPr>
          <a:xfrm>
            <a:off x="645109" y="2810976"/>
            <a:ext cx="916563" cy="36834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Arad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BD8DE4-3A35-F74C-B9D4-36C6F434B297}"/>
              </a:ext>
            </a:extLst>
          </p:cNvPr>
          <p:cNvSpPr/>
          <p:nvPr/>
        </p:nvSpPr>
        <p:spPr>
          <a:xfrm>
            <a:off x="5763803" y="5490819"/>
            <a:ext cx="1181527" cy="36834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Bucharest</a:t>
            </a:r>
          </a:p>
        </p:txBody>
      </p:sp>
    </p:spTree>
    <p:extLst>
      <p:ext uri="{BB962C8B-B14F-4D97-AF65-F5344CB8AC3E}">
        <p14:creationId xmlns:p14="http://schemas.microsoft.com/office/powerpoint/2010/main" val="125631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Depth-first Search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1B51A0-AF23-184B-877C-F1B6EE2BF35E}"/>
              </a:ext>
            </a:extLst>
          </p:cNvPr>
          <p:cNvSpPr/>
          <p:nvPr/>
        </p:nvSpPr>
        <p:spPr>
          <a:xfrm>
            <a:off x="3244615" y="152546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3FC777-BCAC-764A-BD58-F8760171D476}"/>
              </a:ext>
            </a:extLst>
          </p:cNvPr>
          <p:cNvSpPr/>
          <p:nvPr/>
        </p:nvSpPr>
        <p:spPr>
          <a:xfrm>
            <a:off x="1744184" y="2809672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2730B7-A271-1E4E-8A4B-996E6478DB96}"/>
              </a:ext>
            </a:extLst>
          </p:cNvPr>
          <p:cNvSpPr/>
          <p:nvPr/>
        </p:nvSpPr>
        <p:spPr>
          <a:xfrm>
            <a:off x="3244614" y="2837155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7DD825-02A8-5643-A9E3-2DF2C5C97844}"/>
              </a:ext>
            </a:extLst>
          </p:cNvPr>
          <p:cNvSpPr/>
          <p:nvPr/>
        </p:nvSpPr>
        <p:spPr>
          <a:xfrm>
            <a:off x="4746737" y="2837154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4D1E66-7952-F448-AFD8-D4924309E94C}"/>
              </a:ext>
            </a:extLst>
          </p:cNvPr>
          <p:cNvSpPr/>
          <p:nvPr/>
        </p:nvSpPr>
        <p:spPr>
          <a:xfrm>
            <a:off x="1744184" y="416925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237987-C3E9-F842-BA80-BC443FEAFE5A}"/>
              </a:ext>
            </a:extLst>
          </p:cNvPr>
          <p:cNvSpPr/>
          <p:nvPr/>
        </p:nvSpPr>
        <p:spPr>
          <a:xfrm>
            <a:off x="2723057" y="4169246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6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4808D0-C322-1645-9427-CCC0512BA785}"/>
              </a:ext>
            </a:extLst>
          </p:cNvPr>
          <p:cNvSpPr/>
          <p:nvPr/>
        </p:nvSpPr>
        <p:spPr>
          <a:xfrm>
            <a:off x="3798265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7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1BCBEF-4892-7F45-B1B7-1024B812F8EC}"/>
              </a:ext>
            </a:extLst>
          </p:cNvPr>
          <p:cNvSpPr/>
          <p:nvPr/>
        </p:nvSpPr>
        <p:spPr>
          <a:xfrm>
            <a:off x="4746727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8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0B6519-83DD-4B44-BA40-CC83A4231824}"/>
              </a:ext>
            </a:extLst>
          </p:cNvPr>
          <p:cNvCxnSpPr>
            <a:stCxn id="21" idx="4"/>
            <a:endCxn id="26" idx="0"/>
          </p:cNvCxnSpPr>
          <p:nvPr/>
        </p:nvCxnSpPr>
        <p:spPr>
          <a:xfrm flipH="1">
            <a:off x="3623756" y="2283743"/>
            <a:ext cx="1" cy="553412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9EB8D6-9CA3-A940-9509-F6FFDED9AC5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 flipH="1">
            <a:off x="2123326" y="2283743"/>
            <a:ext cx="1500431" cy="52592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529CC5-323A-6A43-B182-6DB5BB684F67}"/>
              </a:ext>
            </a:extLst>
          </p:cNvPr>
          <p:cNvCxnSpPr>
            <a:cxnSpLocks/>
            <a:stCxn id="21" idx="4"/>
            <a:endCxn id="27" idx="0"/>
          </p:cNvCxnSpPr>
          <p:nvPr/>
        </p:nvCxnSpPr>
        <p:spPr>
          <a:xfrm>
            <a:off x="3623757" y="2283743"/>
            <a:ext cx="1502122" cy="55341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81BF9C-2DC1-D94E-A179-0C75B52B2C62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23326" y="3567955"/>
            <a:ext cx="0" cy="60129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0C0130-5E6E-2748-A7AA-87E1989A9CBC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flipH="1">
            <a:off x="3102199" y="3595438"/>
            <a:ext cx="521557" cy="5738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604608-73EF-384D-BFDD-42510903EE46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>
          <a:xfrm>
            <a:off x="3623756" y="3595438"/>
            <a:ext cx="553651" cy="57381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3F1B3C-D679-8647-85CF-5382A11F1725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 flipH="1">
            <a:off x="5125869" y="3595437"/>
            <a:ext cx="10" cy="57381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6F4F61B-9E7E-F24F-8A88-BEED20BD0134}"/>
              </a:ext>
            </a:extLst>
          </p:cNvPr>
          <p:cNvSpPr/>
          <p:nvPr/>
        </p:nvSpPr>
        <p:spPr>
          <a:xfrm>
            <a:off x="86478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2EA48D-203D-4F4B-9A65-6D6095DEA8D7}"/>
              </a:ext>
            </a:extLst>
          </p:cNvPr>
          <p:cNvSpPr/>
          <p:nvPr/>
        </p:nvSpPr>
        <p:spPr>
          <a:xfrm>
            <a:off x="176276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977B4FF-DE36-6C48-8FE9-7678F3691A74}"/>
              </a:ext>
            </a:extLst>
          </p:cNvPr>
          <p:cNvSpPr/>
          <p:nvPr/>
        </p:nvSpPr>
        <p:spPr>
          <a:xfrm>
            <a:off x="266074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473382-D629-614D-A44E-F6CF0B9369A9}"/>
              </a:ext>
            </a:extLst>
          </p:cNvPr>
          <p:cNvSpPr/>
          <p:nvPr/>
        </p:nvSpPr>
        <p:spPr>
          <a:xfrm>
            <a:off x="355872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51F509-8A78-524C-A8BD-D022D4E72F23}"/>
              </a:ext>
            </a:extLst>
          </p:cNvPr>
          <p:cNvSpPr/>
          <p:nvPr/>
        </p:nvSpPr>
        <p:spPr>
          <a:xfrm>
            <a:off x="443522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2CB7C6E-4546-AF40-9F49-4048FBC124C3}"/>
              </a:ext>
            </a:extLst>
          </p:cNvPr>
          <p:cNvSpPr/>
          <p:nvPr/>
        </p:nvSpPr>
        <p:spPr>
          <a:xfrm>
            <a:off x="533320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78F0AD-F0C6-1542-96A0-1705265416A8}"/>
              </a:ext>
            </a:extLst>
          </p:cNvPr>
          <p:cNvSpPr/>
          <p:nvPr/>
        </p:nvSpPr>
        <p:spPr>
          <a:xfrm>
            <a:off x="623118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EB9D18-FA76-874D-A293-E6AC022FB094}"/>
              </a:ext>
            </a:extLst>
          </p:cNvPr>
          <p:cNvSpPr/>
          <p:nvPr/>
        </p:nvSpPr>
        <p:spPr>
          <a:xfrm>
            <a:off x="864783" y="5297432"/>
            <a:ext cx="10754283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7B27012-CC3A-A747-B5B4-4CD1A2B064BD}"/>
              </a:ext>
            </a:extLst>
          </p:cNvPr>
          <p:cNvSpPr/>
          <p:nvPr/>
        </p:nvSpPr>
        <p:spPr>
          <a:xfrm>
            <a:off x="712916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B56B5FB-6FD2-D547-BFD2-201885C05DB4}"/>
              </a:ext>
            </a:extLst>
          </p:cNvPr>
          <p:cNvSpPr/>
          <p:nvPr/>
        </p:nvSpPr>
        <p:spPr>
          <a:xfrm>
            <a:off x="802714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AC37C74-BD53-B440-B4EE-2DADA7351B2D}"/>
              </a:ext>
            </a:extLst>
          </p:cNvPr>
          <p:cNvSpPr/>
          <p:nvPr/>
        </p:nvSpPr>
        <p:spPr>
          <a:xfrm>
            <a:off x="892512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022F0E6-4F52-5E43-AB00-AA51FFDE824E}"/>
              </a:ext>
            </a:extLst>
          </p:cNvPr>
          <p:cNvSpPr/>
          <p:nvPr/>
        </p:nvSpPr>
        <p:spPr>
          <a:xfrm>
            <a:off x="982310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BDAF6F5-C1A6-AE4C-A701-3FC8B1249858}"/>
              </a:ext>
            </a:extLst>
          </p:cNvPr>
          <p:cNvSpPr/>
          <p:nvPr/>
        </p:nvSpPr>
        <p:spPr>
          <a:xfrm>
            <a:off x="1072108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1DF9D92-25B8-A94A-9960-F831D3206292}"/>
              </a:ext>
            </a:extLst>
          </p:cNvPr>
          <p:cNvSpPr/>
          <p:nvPr/>
        </p:nvSpPr>
        <p:spPr>
          <a:xfrm>
            <a:off x="8351888" y="1681040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Time Complexity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4EE95A3-E2E6-A84E-9E5E-376E9F0A38C1}"/>
              </a:ext>
            </a:extLst>
          </p:cNvPr>
          <p:cNvSpPr/>
          <p:nvPr/>
        </p:nvSpPr>
        <p:spPr>
          <a:xfrm>
            <a:off x="8351888" y="2049388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Space Complexity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C97FFFE-9771-0941-9E56-465B95C8A804}"/>
              </a:ext>
            </a:extLst>
          </p:cNvPr>
          <p:cNvSpPr/>
          <p:nvPr/>
        </p:nvSpPr>
        <p:spPr>
          <a:xfrm>
            <a:off x="10447816" y="1681040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</a:t>
            </a:r>
            <a:r>
              <a:rPr lang="en-AU" dirty="0" err="1">
                <a:solidFill>
                  <a:schemeClr val="tx1"/>
                </a:solidFill>
              </a:rPr>
              <a:t>bm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CC01DDA-3BC8-324E-B183-110358B61676}"/>
              </a:ext>
            </a:extLst>
          </p:cNvPr>
          <p:cNvSpPr/>
          <p:nvPr/>
        </p:nvSpPr>
        <p:spPr>
          <a:xfrm>
            <a:off x="10447816" y="2049388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</a:t>
            </a:r>
            <a:r>
              <a:rPr lang="en-AU" dirty="0" err="1">
                <a:solidFill>
                  <a:schemeClr val="tx1"/>
                </a:solidFill>
              </a:rPr>
              <a:t>b</a:t>
            </a:r>
            <a:r>
              <a:rPr lang="en-AU" baseline="30000" dirty="0" err="1">
                <a:solidFill>
                  <a:schemeClr val="tx1"/>
                </a:solidFill>
              </a:rPr>
              <a:t>m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E31C98B-E8A6-2442-A6FE-F3379DC970CD}"/>
              </a:ext>
            </a:extLst>
          </p:cNvPr>
          <p:cNvSpPr/>
          <p:nvPr/>
        </p:nvSpPr>
        <p:spPr>
          <a:xfrm>
            <a:off x="7303923" y="385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D63D2C0-593C-9E49-A15C-A1BAA9A7E229}"/>
              </a:ext>
            </a:extLst>
          </p:cNvPr>
          <p:cNvSpPr/>
          <p:nvPr/>
        </p:nvSpPr>
        <p:spPr>
          <a:xfrm>
            <a:off x="7303923" y="421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Visited list (Generation)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E70265C-EF17-4647-BA1C-19B1F9717B20}"/>
              </a:ext>
            </a:extLst>
          </p:cNvPr>
          <p:cNvSpPr/>
          <p:nvPr/>
        </p:nvSpPr>
        <p:spPr>
          <a:xfrm>
            <a:off x="10345071" y="385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973804C-1F0D-F94D-92C9-4BF7A54D81A3}"/>
              </a:ext>
            </a:extLst>
          </p:cNvPr>
          <p:cNvSpPr/>
          <p:nvPr/>
        </p:nvSpPr>
        <p:spPr>
          <a:xfrm>
            <a:off x="10345072" y="421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407C44C-EC7F-C541-9E26-9F3172400A48}"/>
              </a:ext>
            </a:extLst>
          </p:cNvPr>
          <p:cNvSpPr/>
          <p:nvPr/>
        </p:nvSpPr>
        <p:spPr>
          <a:xfrm>
            <a:off x="7305541" y="3484656"/>
            <a:ext cx="3041147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BC34B90-E941-A94A-BCED-A8F524B9927C}"/>
              </a:ext>
            </a:extLst>
          </p:cNvPr>
          <p:cNvSpPr/>
          <p:nvPr/>
        </p:nvSpPr>
        <p:spPr>
          <a:xfrm>
            <a:off x="10345071" y="3484656"/>
            <a:ext cx="127399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Datatype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3D3F72D-150B-6F4C-9DDE-FE65CE88853C}"/>
              </a:ext>
            </a:extLst>
          </p:cNvPr>
          <p:cNvSpPr/>
          <p:nvPr/>
        </p:nvSpPr>
        <p:spPr>
          <a:xfrm>
            <a:off x="8351885" y="2586248"/>
            <a:ext cx="326718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Not Complete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82E5D91-A57B-A749-9E9D-F3E9CCDAD217}"/>
              </a:ext>
            </a:extLst>
          </p:cNvPr>
          <p:cNvSpPr/>
          <p:nvPr/>
        </p:nvSpPr>
        <p:spPr>
          <a:xfrm>
            <a:off x="8351885" y="2950422"/>
            <a:ext cx="326718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Not Optimal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247730A-0FEF-1944-8A1B-8E896448697F}"/>
              </a:ext>
            </a:extLst>
          </p:cNvPr>
          <p:cNvSpPr/>
          <p:nvPr/>
        </p:nvSpPr>
        <p:spPr>
          <a:xfrm>
            <a:off x="7303920" y="4575274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EBF77E8-AFD1-1948-97CD-FC8ED1407BB7}"/>
              </a:ext>
            </a:extLst>
          </p:cNvPr>
          <p:cNvSpPr/>
          <p:nvPr/>
        </p:nvSpPr>
        <p:spPr>
          <a:xfrm>
            <a:off x="10345069" y="4575274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8182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Depth-first Search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70F0169-5B79-0B4E-8168-A72D47ECF301}"/>
              </a:ext>
            </a:extLst>
          </p:cNvPr>
          <p:cNvSpPr/>
          <p:nvPr/>
        </p:nvSpPr>
        <p:spPr>
          <a:xfrm>
            <a:off x="718859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054D0FF-8F94-EC4C-819C-31AD86B2FF1B}"/>
              </a:ext>
            </a:extLst>
          </p:cNvPr>
          <p:cNvSpPr/>
          <p:nvPr/>
        </p:nvSpPr>
        <p:spPr>
          <a:xfrm>
            <a:off x="121744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17AED2-626C-8C41-98C6-D1188D61F3D1}"/>
              </a:ext>
            </a:extLst>
          </p:cNvPr>
          <p:cNvSpPr/>
          <p:nvPr/>
        </p:nvSpPr>
        <p:spPr>
          <a:xfrm>
            <a:off x="171603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A0C6F2B-0388-3A42-856A-74A4594BC504}"/>
              </a:ext>
            </a:extLst>
          </p:cNvPr>
          <p:cNvSpPr/>
          <p:nvPr/>
        </p:nvSpPr>
        <p:spPr>
          <a:xfrm>
            <a:off x="221462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FD61D77-43F6-284A-8150-83FFE79025AC}"/>
              </a:ext>
            </a:extLst>
          </p:cNvPr>
          <p:cNvSpPr/>
          <p:nvPr/>
        </p:nvSpPr>
        <p:spPr>
          <a:xfrm>
            <a:off x="270128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FCB9B77-95A8-8444-948A-F2A2781A9092}"/>
              </a:ext>
            </a:extLst>
          </p:cNvPr>
          <p:cNvSpPr/>
          <p:nvPr/>
        </p:nvSpPr>
        <p:spPr>
          <a:xfrm>
            <a:off x="319987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5E7C3D6-3973-9F4B-A75F-81B44C0E28FE}"/>
              </a:ext>
            </a:extLst>
          </p:cNvPr>
          <p:cNvSpPr/>
          <p:nvPr/>
        </p:nvSpPr>
        <p:spPr>
          <a:xfrm>
            <a:off x="369846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2864D80-5E90-CB47-9D46-143BA86FA4EF}"/>
              </a:ext>
            </a:extLst>
          </p:cNvPr>
          <p:cNvSpPr/>
          <p:nvPr/>
        </p:nvSpPr>
        <p:spPr>
          <a:xfrm>
            <a:off x="4197051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432206-5A16-F24C-99D3-78530E0F194E}"/>
              </a:ext>
            </a:extLst>
          </p:cNvPr>
          <p:cNvSpPr/>
          <p:nvPr/>
        </p:nvSpPr>
        <p:spPr>
          <a:xfrm>
            <a:off x="4695639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CADAD10-48AE-6B49-8037-E3EFD1826082}"/>
              </a:ext>
            </a:extLst>
          </p:cNvPr>
          <p:cNvSpPr/>
          <p:nvPr/>
        </p:nvSpPr>
        <p:spPr>
          <a:xfrm>
            <a:off x="519422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1DB5002-B402-1847-BC9B-6D41F393C6B8}"/>
              </a:ext>
            </a:extLst>
          </p:cNvPr>
          <p:cNvSpPr/>
          <p:nvPr/>
        </p:nvSpPr>
        <p:spPr>
          <a:xfrm>
            <a:off x="569281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D8D0DE4-75FB-ED46-9CDF-7791B9BD65D1}"/>
              </a:ext>
            </a:extLst>
          </p:cNvPr>
          <p:cNvSpPr/>
          <p:nvPr/>
        </p:nvSpPr>
        <p:spPr>
          <a:xfrm>
            <a:off x="619140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968AC1B-37A1-B141-9EDF-D36872CB940C}"/>
              </a:ext>
            </a:extLst>
          </p:cNvPr>
          <p:cNvSpPr/>
          <p:nvPr/>
        </p:nvSpPr>
        <p:spPr>
          <a:xfrm>
            <a:off x="6897493" y="1802567"/>
            <a:ext cx="473810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Alphabetical order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8EBFFDA-B6C0-0D4A-8D3E-2B5BB991F557}"/>
              </a:ext>
            </a:extLst>
          </p:cNvPr>
          <p:cNvSpPr/>
          <p:nvPr/>
        </p:nvSpPr>
        <p:spPr>
          <a:xfrm>
            <a:off x="6688180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AF1CA87-97BE-A94C-9239-FE70F90C9A60}"/>
              </a:ext>
            </a:extLst>
          </p:cNvPr>
          <p:cNvSpPr/>
          <p:nvPr/>
        </p:nvSpPr>
        <p:spPr>
          <a:xfrm>
            <a:off x="718676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6ADDEC5-C748-9944-A704-89CF317AADEC}"/>
              </a:ext>
            </a:extLst>
          </p:cNvPr>
          <p:cNvSpPr/>
          <p:nvPr/>
        </p:nvSpPr>
        <p:spPr>
          <a:xfrm>
            <a:off x="7685356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6215DC-B64B-B347-9F90-C030E9FD3754}"/>
              </a:ext>
            </a:extLst>
          </p:cNvPr>
          <p:cNvSpPr/>
          <p:nvPr/>
        </p:nvSpPr>
        <p:spPr>
          <a:xfrm>
            <a:off x="8183944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EA4FD88-8533-C54F-AE6F-0EECC2B0EB00}"/>
              </a:ext>
            </a:extLst>
          </p:cNvPr>
          <p:cNvSpPr/>
          <p:nvPr/>
        </p:nvSpPr>
        <p:spPr>
          <a:xfrm>
            <a:off x="867060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BDCD6F2-0C96-C445-9ACB-161487C5A025}"/>
              </a:ext>
            </a:extLst>
          </p:cNvPr>
          <p:cNvSpPr/>
          <p:nvPr/>
        </p:nvSpPr>
        <p:spPr>
          <a:xfrm>
            <a:off x="9169196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380E87F-0003-1848-8FCC-3162BEBFABBC}"/>
              </a:ext>
            </a:extLst>
          </p:cNvPr>
          <p:cNvSpPr/>
          <p:nvPr/>
        </p:nvSpPr>
        <p:spPr>
          <a:xfrm>
            <a:off x="9667784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2E8E2AA-8538-2142-849B-A5349A77D8A2}"/>
              </a:ext>
            </a:extLst>
          </p:cNvPr>
          <p:cNvSpPr/>
          <p:nvPr/>
        </p:nvSpPr>
        <p:spPr>
          <a:xfrm>
            <a:off x="10166372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125FE70-8F9C-8445-BDD0-D85C43C90043}"/>
              </a:ext>
            </a:extLst>
          </p:cNvPr>
          <p:cNvSpPr/>
          <p:nvPr/>
        </p:nvSpPr>
        <p:spPr>
          <a:xfrm>
            <a:off x="10664960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263C854-2533-3146-861C-B0E9B139CB05}"/>
              </a:ext>
            </a:extLst>
          </p:cNvPr>
          <p:cNvSpPr/>
          <p:nvPr/>
        </p:nvSpPr>
        <p:spPr>
          <a:xfrm>
            <a:off x="1116354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E6ED52A-0D33-A442-B52A-2C108B74FCFF}"/>
              </a:ext>
            </a:extLst>
          </p:cNvPr>
          <p:cNvSpPr/>
          <p:nvPr/>
        </p:nvSpPr>
        <p:spPr>
          <a:xfrm>
            <a:off x="718858" y="5606955"/>
            <a:ext cx="10945089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D4337CF-E13C-3041-A6D1-466F19855B56}"/>
              </a:ext>
            </a:extLst>
          </p:cNvPr>
          <p:cNvSpPr/>
          <p:nvPr/>
        </p:nvSpPr>
        <p:spPr>
          <a:xfrm>
            <a:off x="2589914" y="1789828"/>
            <a:ext cx="398907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1AA6001-B781-3843-BF26-768D0915A6A5}"/>
              </a:ext>
            </a:extLst>
          </p:cNvPr>
          <p:cNvSpPr/>
          <p:nvPr/>
        </p:nvSpPr>
        <p:spPr>
          <a:xfrm>
            <a:off x="2591632" y="2157154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/ : A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700CCFA-7ECC-4E41-8B2C-F4A31815684B}"/>
              </a:ext>
            </a:extLst>
          </p:cNvPr>
          <p:cNvSpPr/>
          <p:nvPr/>
        </p:nvSpPr>
        <p:spPr>
          <a:xfrm>
            <a:off x="3591081" y="2157154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 : Z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416807D-1EFC-7841-A5BC-407C29E1B7C5}"/>
              </a:ext>
            </a:extLst>
          </p:cNvPr>
          <p:cNvSpPr/>
          <p:nvPr/>
        </p:nvSpPr>
        <p:spPr>
          <a:xfrm>
            <a:off x="4578306" y="2157154"/>
            <a:ext cx="995018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 : 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7F643E-2229-3C43-B512-759BCE252317}"/>
              </a:ext>
            </a:extLst>
          </p:cNvPr>
          <p:cNvSpPr/>
          <p:nvPr/>
        </p:nvSpPr>
        <p:spPr>
          <a:xfrm>
            <a:off x="5577478" y="2157154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 : 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103E220-6194-7246-8A74-ABB4E5177968}"/>
              </a:ext>
            </a:extLst>
          </p:cNvPr>
          <p:cNvSpPr/>
          <p:nvPr/>
        </p:nvSpPr>
        <p:spPr>
          <a:xfrm>
            <a:off x="2590097" y="2655717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 : R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DEAE116-3C28-ED49-960D-B20A99884EAC}"/>
              </a:ext>
            </a:extLst>
          </p:cNvPr>
          <p:cNvSpPr/>
          <p:nvPr/>
        </p:nvSpPr>
        <p:spPr>
          <a:xfrm>
            <a:off x="3592431" y="2655717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 : F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960ED90-3388-8240-BCC1-F339E2A1DA2E}"/>
              </a:ext>
            </a:extLst>
          </p:cNvPr>
          <p:cNvSpPr/>
          <p:nvPr/>
        </p:nvSpPr>
        <p:spPr>
          <a:xfrm>
            <a:off x="4578832" y="2655717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 : B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CB890B0-FD4E-5F4B-B46B-E6171CF4D24A}"/>
              </a:ext>
            </a:extLst>
          </p:cNvPr>
          <p:cNvSpPr/>
          <p:nvPr/>
        </p:nvSpPr>
        <p:spPr>
          <a:xfrm>
            <a:off x="5575665" y="2655717"/>
            <a:ext cx="100134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7E0A0F3-5E81-7C43-8C86-A4426E245FDA}"/>
              </a:ext>
            </a:extLst>
          </p:cNvPr>
          <p:cNvSpPr/>
          <p:nvPr/>
        </p:nvSpPr>
        <p:spPr>
          <a:xfrm>
            <a:off x="2589914" y="3154281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C63DCA-C433-4643-B623-FFE14DFCB591}"/>
              </a:ext>
            </a:extLst>
          </p:cNvPr>
          <p:cNvSpPr/>
          <p:nvPr/>
        </p:nvSpPr>
        <p:spPr>
          <a:xfrm>
            <a:off x="3592249" y="3154281"/>
            <a:ext cx="99501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74B17E5-B2DD-6147-ADAA-AC6F896BD57A}"/>
              </a:ext>
            </a:extLst>
          </p:cNvPr>
          <p:cNvSpPr/>
          <p:nvPr/>
        </p:nvSpPr>
        <p:spPr>
          <a:xfrm>
            <a:off x="4578649" y="3154281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9F5566E-3C5F-2D49-A81C-999330E42AEE}"/>
              </a:ext>
            </a:extLst>
          </p:cNvPr>
          <p:cNvSpPr/>
          <p:nvPr/>
        </p:nvSpPr>
        <p:spPr>
          <a:xfrm>
            <a:off x="5575481" y="3154281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406C48E-C43D-4F46-8EA6-9A8DA1AD8440}"/>
              </a:ext>
            </a:extLst>
          </p:cNvPr>
          <p:cNvSpPr/>
          <p:nvPr/>
        </p:nvSpPr>
        <p:spPr>
          <a:xfrm>
            <a:off x="720000" y="1789317"/>
            <a:ext cx="149413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Visited list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C2ECDE7-4463-C945-9435-0C7231540969}"/>
              </a:ext>
            </a:extLst>
          </p:cNvPr>
          <p:cNvSpPr/>
          <p:nvPr/>
        </p:nvSpPr>
        <p:spPr>
          <a:xfrm>
            <a:off x="720000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20DBB9C-7980-B64E-B57E-B0698B551DAA}"/>
              </a:ext>
            </a:extLst>
          </p:cNvPr>
          <p:cNvSpPr/>
          <p:nvPr/>
        </p:nvSpPr>
        <p:spPr>
          <a:xfrm>
            <a:off x="121744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18B3BF2-E1B6-1B47-9100-DE88AB8F11CB}"/>
              </a:ext>
            </a:extLst>
          </p:cNvPr>
          <p:cNvSpPr/>
          <p:nvPr/>
        </p:nvSpPr>
        <p:spPr>
          <a:xfrm>
            <a:off x="171538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634FBA4-2480-3949-96ED-2D301A0D5BFA}"/>
              </a:ext>
            </a:extLst>
          </p:cNvPr>
          <p:cNvSpPr/>
          <p:nvPr/>
        </p:nvSpPr>
        <p:spPr>
          <a:xfrm>
            <a:off x="720000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75B7341-6EE0-0841-8825-E557BA8C882C}"/>
              </a:ext>
            </a:extLst>
          </p:cNvPr>
          <p:cNvSpPr/>
          <p:nvPr/>
        </p:nvSpPr>
        <p:spPr>
          <a:xfrm>
            <a:off x="121744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6602F3D-AE14-9448-A849-BEB318318F20}"/>
              </a:ext>
            </a:extLst>
          </p:cNvPr>
          <p:cNvSpPr/>
          <p:nvPr/>
        </p:nvSpPr>
        <p:spPr>
          <a:xfrm>
            <a:off x="171538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6BE829D-60E4-9A47-976C-F52559C4E90C}"/>
              </a:ext>
            </a:extLst>
          </p:cNvPr>
          <p:cNvSpPr/>
          <p:nvPr/>
        </p:nvSpPr>
        <p:spPr>
          <a:xfrm>
            <a:off x="720000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6013DDE-DE9F-3D43-9DF5-947030052922}"/>
              </a:ext>
            </a:extLst>
          </p:cNvPr>
          <p:cNvSpPr/>
          <p:nvPr/>
        </p:nvSpPr>
        <p:spPr>
          <a:xfrm>
            <a:off x="121744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FC0571E-3259-CE4C-8F02-C06CB43CF6B8}"/>
              </a:ext>
            </a:extLst>
          </p:cNvPr>
          <p:cNvSpPr/>
          <p:nvPr/>
        </p:nvSpPr>
        <p:spPr>
          <a:xfrm>
            <a:off x="171538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BAB8C56-2AF1-E24E-9FE9-1FD2461B1BC1}"/>
              </a:ext>
            </a:extLst>
          </p:cNvPr>
          <p:cNvSpPr/>
          <p:nvPr/>
        </p:nvSpPr>
        <p:spPr>
          <a:xfrm>
            <a:off x="720000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42F4250-BD47-E343-9117-D9244A4B750E}"/>
              </a:ext>
            </a:extLst>
          </p:cNvPr>
          <p:cNvSpPr/>
          <p:nvPr/>
        </p:nvSpPr>
        <p:spPr>
          <a:xfrm>
            <a:off x="121744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F2DA7CF-7C61-4147-9FE8-581CF809B489}"/>
              </a:ext>
            </a:extLst>
          </p:cNvPr>
          <p:cNvSpPr/>
          <p:nvPr/>
        </p:nvSpPr>
        <p:spPr>
          <a:xfrm>
            <a:off x="171538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52C1DF4-C328-F04D-97C6-76933E863F4C}"/>
              </a:ext>
            </a:extLst>
          </p:cNvPr>
          <p:cNvSpPr/>
          <p:nvPr/>
        </p:nvSpPr>
        <p:spPr>
          <a:xfrm>
            <a:off x="6897493" y="2170915"/>
            <a:ext cx="4738102" cy="2936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51AE979-3307-414F-A54B-7DC907CF75E0}"/>
              </a:ext>
            </a:extLst>
          </p:cNvPr>
          <p:cNvSpPr/>
          <p:nvPr/>
        </p:nvSpPr>
        <p:spPr>
          <a:xfrm>
            <a:off x="7186769" y="2989255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1736AD2-FDAA-C44C-9474-1CBE48793227}"/>
              </a:ext>
            </a:extLst>
          </p:cNvPr>
          <p:cNvSpPr/>
          <p:nvPr/>
        </p:nvSpPr>
        <p:spPr>
          <a:xfrm>
            <a:off x="9917983" y="4412734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FEF74C7-BDD5-5E47-8FF5-C4CB758C3B5F}"/>
              </a:ext>
            </a:extLst>
          </p:cNvPr>
          <p:cNvSpPr/>
          <p:nvPr/>
        </p:nvSpPr>
        <p:spPr>
          <a:xfrm>
            <a:off x="718859" y="484420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868983B-F72F-7B42-AAAA-4231CE74A59E}"/>
              </a:ext>
            </a:extLst>
          </p:cNvPr>
          <p:cNvSpPr/>
          <p:nvPr/>
        </p:nvSpPr>
        <p:spPr>
          <a:xfrm>
            <a:off x="1217447" y="484420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D5648BF-A221-2846-9459-275689319C70}"/>
              </a:ext>
            </a:extLst>
          </p:cNvPr>
          <p:cNvSpPr/>
          <p:nvPr/>
        </p:nvSpPr>
        <p:spPr>
          <a:xfrm>
            <a:off x="1716035" y="484420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141BBC3-E465-A645-B30A-F8141B51C478}"/>
              </a:ext>
            </a:extLst>
          </p:cNvPr>
          <p:cNvSpPr/>
          <p:nvPr/>
        </p:nvSpPr>
        <p:spPr>
          <a:xfrm>
            <a:off x="2202699" y="484420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B943D0D-B694-5748-88F2-8DE1B35E52EA}"/>
              </a:ext>
            </a:extLst>
          </p:cNvPr>
          <p:cNvSpPr/>
          <p:nvPr/>
        </p:nvSpPr>
        <p:spPr>
          <a:xfrm>
            <a:off x="718858" y="4474409"/>
            <a:ext cx="1982429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Selected Path</a:t>
            </a:r>
          </a:p>
        </p:txBody>
      </p:sp>
    </p:spTree>
    <p:extLst>
      <p:ext uri="{BB962C8B-B14F-4D97-AF65-F5344CB8AC3E}">
        <p14:creationId xmlns:p14="http://schemas.microsoft.com/office/powerpoint/2010/main" val="301940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Iterative-Deepening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E1117-FC8B-DA4C-A1BA-0B5D91D6A910}"/>
              </a:ext>
            </a:extLst>
          </p:cNvPr>
          <p:cNvSpPr/>
          <p:nvPr/>
        </p:nvSpPr>
        <p:spPr>
          <a:xfrm>
            <a:off x="7303923" y="385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80DE-5468-9B42-9D8F-503CA02B909C}"/>
              </a:ext>
            </a:extLst>
          </p:cNvPr>
          <p:cNvSpPr/>
          <p:nvPr/>
        </p:nvSpPr>
        <p:spPr>
          <a:xfrm>
            <a:off x="7303923" y="421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Visited list (Generation)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D7B7AC-792C-8C4D-A95E-D916916527F6}"/>
              </a:ext>
            </a:extLst>
          </p:cNvPr>
          <p:cNvSpPr/>
          <p:nvPr/>
        </p:nvSpPr>
        <p:spPr>
          <a:xfrm>
            <a:off x="10345071" y="385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E82EB8-18CC-0B4D-8E95-D6A4ECEEA1E7}"/>
              </a:ext>
            </a:extLst>
          </p:cNvPr>
          <p:cNvSpPr/>
          <p:nvPr/>
        </p:nvSpPr>
        <p:spPr>
          <a:xfrm>
            <a:off x="10345072" y="421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6A8F91-AA9A-1448-B5CA-E69CCE47859D}"/>
              </a:ext>
            </a:extLst>
          </p:cNvPr>
          <p:cNvSpPr/>
          <p:nvPr/>
        </p:nvSpPr>
        <p:spPr>
          <a:xfrm>
            <a:off x="7305541" y="3484656"/>
            <a:ext cx="3041147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3BB151-1F88-5943-8DEE-7A0B222D4638}"/>
              </a:ext>
            </a:extLst>
          </p:cNvPr>
          <p:cNvSpPr/>
          <p:nvPr/>
        </p:nvSpPr>
        <p:spPr>
          <a:xfrm>
            <a:off x="10345071" y="3484656"/>
            <a:ext cx="127399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Datatype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1B51A0-AF23-184B-877C-F1B6EE2BF35E}"/>
              </a:ext>
            </a:extLst>
          </p:cNvPr>
          <p:cNvSpPr/>
          <p:nvPr/>
        </p:nvSpPr>
        <p:spPr>
          <a:xfrm>
            <a:off x="3244615" y="152546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3FC777-BCAC-764A-BD58-F8760171D476}"/>
              </a:ext>
            </a:extLst>
          </p:cNvPr>
          <p:cNvSpPr/>
          <p:nvPr/>
        </p:nvSpPr>
        <p:spPr>
          <a:xfrm>
            <a:off x="1744184" y="2809672"/>
            <a:ext cx="758283" cy="758283"/>
          </a:xfrm>
          <a:prstGeom prst="ellipse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2</a:t>
            </a:r>
            <a:endParaRPr lang="en-AU" sz="14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2730B7-A271-1E4E-8A4B-996E6478DB96}"/>
              </a:ext>
            </a:extLst>
          </p:cNvPr>
          <p:cNvSpPr/>
          <p:nvPr/>
        </p:nvSpPr>
        <p:spPr>
          <a:xfrm>
            <a:off x="3244614" y="2837155"/>
            <a:ext cx="758283" cy="758283"/>
          </a:xfrm>
          <a:prstGeom prst="ellipse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3</a:t>
            </a:r>
            <a:endParaRPr lang="en-AU" sz="14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7DD825-02A8-5643-A9E3-2DF2C5C97844}"/>
              </a:ext>
            </a:extLst>
          </p:cNvPr>
          <p:cNvSpPr/>
          <p:nvPr/>
        </p:nvSpPr>
        <p:spPr>
          <a:xfrm>
            <a:off x="4746737" y="2837154"/>
            <a:ext cx="758283" cy="758283"/>
          </a:xfrm>
          <a:prstGeom prst="ellipse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4</a:t>
            </a:r>
            <a:endParaRPr lang="en-AU" sz="14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4D1E66-7952-F448-AFD8-D4924309E94C}"/>
              </a:ext>
            </a:extLst>
          </p:cNvPr>
          <p:cNvSpPr/>
          <p:nvPr/>
        </p:nvSpPr>
        <p:spPr>
          <a:xfrm>
            <a:off x="1744184" y="4169250"/>
            <a:ext cx="758283" cy="758283"/>
          </a:xfrm>
          <a:prstGeom prst="ellipse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5</a:t>
            </a:r>
            <a:endParaRPr lang="en-AU" sz="14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237987-C3E9-F842-BA80-BC443FEAFE5A}"/>
              </a:ext>
            </a:extLst>
          </p:cNvPr>
          <p:cNvSpPr/>
          <p:nvPr/>
        </p:nvSpPr>
        <p:spPr>
          <a:xfrm>
            <a:off x="2723057" y="4169246"/>
            <a:ext cx="758283" cy="758283"/>
          </a:xfrm>
          <a:prstGeom prst="ellipse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6</a:t>
            </a:r>
            <a:endParaRPr lang="en-AU" sz="14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4808D0-C322-1645-9427-CCC0512BA785}"/>
              </a:ext>
            </a:extLst>
          </p:cNvPr>
          <p:cNvSpPr/>
          <p:nvPr/>
        </p:nvSpPr>
        <p:spPr>
          <a:xfrm>
            <a:off x="3798265" y="4169248"/>
            <a:ext cx="758283" cy="758283"/>
          </a:xfrm>
          <a:prstGeom prst="ellipse">
            <a:avLst/>
          </a:prstGeom>
          <a:solidFill>
            <a:schemeClr val="bg1">
              <a:lumMod val="95000"/>
              <a:alpha val="20000"/>
            </a:schemeClr>
          </a:solidFill>
          <a:ln w="25400"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7</a:t>
            </a:r>
            <a:endParaRPr lang="en-AU" sz="14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1BCBEF-4892-7F45-B1B7-1024B812F8EC}"/>
              </a:ext>
            </a:extLst>
          </p:cNvPr>
          <p:cNvSpPr/>
          <p:nvPr/>
        </p:nvSpPr>
        <p:spPr>
          <a:xfrm>
            <a:off x="4746727" y="4169248"/>
            <a:ext cx="758283" cy="758283"/>
          </a:xfrm>
          <a:prstGeom prst="ellipse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8</a:t>
            </a:r>
            <a:endParaRPr lang="en-AU" sz="1400" dirty="0">
              <a:solidFill>
                <a:schemeClr val="tx1">
                  <a:alpha val="20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0B6519-83DD-4B44-BA40-CC83A4231824}"/>
              </a:ext>
            </a:extLst>
          </p:cNvPr>
          <p:cNvCxnSpPr>
            <a:stCxn id="21" idx="4"/>
            <a:endCxn id="26" idx="0"/>
          </p:cNvCxnSpPr>
          <p:nvPr/>
        </p:nvCxnSpPr>
        <p:spPr>
          <a:xfrm flipH="1">
            <a:off x="3623756" y="2283743"/>
            <a:ext cx="1" cy="553412"/>
          </a:xfrm>
          <a:prstGeom prst="straightConnector1">
            <a:avLst/>
          </a:prstGeom>
          <a:ln w="19050">
            <a:solidFill>
              <a:schemeClr val="accent1">
                <a:alpha val="2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9EB8D6-9CA3-A940-9509-F6FFDED9AC5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 flipH="1">
            <a:off x="2123326" y="2283743"/>
            <a:ext cx="1500431" cy="525929"/>
          </a:xfrm>
          <a:prstGeom prst="straightConnector1">
            <a:avLst/>
          </a:prstGeom>
          <a:ln w="19050">
            <a:solidFill>
              <a:schemeClr val="accent1">
                <a:alpha val="2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529CC5-323A-6A43-B182-6DB5BB684F67}"/>
              </a:ext>
            </a:extLst>
          </p:cNvPr>
          <p:cNvCxnSpPr>
            <a:cxnSpLocks/>
            <a:stCxn id="21" idx="4"/>
            <a:endCxn id="27" idx="0"/>
          </p:cNvCxnSpPr>
          <p:nvPr/>
        </p:nvCxnSpPr>
        <p:spPr>
          <a:xfrm>
            <a:off x="3623757" y="2283743"/>
            <a:ext cx="1502122" cy="553411"/>
          </a:xfrm>
          <a:prstGeom prst="straightConnector1">
            <a:avLst/>
          </a:prstGeom>
          <a:ln w="19050">
            <a:solidFill>
              <a:schemeClr val="accent1">
                <a:alpha val="2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81BF9C-2DC1-D94E-A179-0C75B52B2C62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23326" y="3567955"/>
            <a:ext cx="0" cy="601295"/>
          </a:xfrm>
          <a:prstGeom prst="straightConnector1">
            <a:avLst/>
          </a:prstGeom>
          <a:ln w="19050">
            <a:solidFill>
              <a:schemeClr val="accent1">
                <a:shade val="50000"/>
                <a:alpha val="2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0C0130-5E6E-2748-A7AA-87E1989A9CBC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flipH="1">
            <a:off x="3102199" y="3595438"/>
            <a:ext cx="521557" cy="573808"/>
          </a:xfrm>
          <a:prstGeom prst="straightConnector1">
            <a:avLst/>
          </a:prstGeom>
          <a:ln w="19050">
            <a:solidFill>
              <a:schemeClr val="accent1">
                <a:shade val="50000"/>
                <a:alpha val="2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604608-73EF-384D-BFDD-42510903EE46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>
          <a:xfrm>
            <a:off x="3623756" y="3595438"/>
            <a:ext cx="553651" cy="573810"/>
          </a:xfrm>
          <a:prstGeom prst="straightConnector1">
            <a:avLst/>
          </a:prstGeom>
          <a:ln w="19050">
            <a:solidFill>
              <a:schemeClr val="accent1">
                <a:shade val="50000"/>
                <a:alpha val="2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3F1B3C-D679-8647-85CF-5382A11F1725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 flipH="1">
            <a:off x="5125869" y="3595437"/>
            <a:ext cx="10" cy="573811"/>
          </a:xfrm>
          <a:prstGeom prst="straightConnector1">
            <a:avLst/>
          </a:prstGeom>
          <a:ln w="19050">
            <a:solidFill>
              <a:schemeClr val="accent1">
                <a:shade val="50000"/>
                <a:alpha val="2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6F4F61B-9E7E-F24F-8A88-BEED20BD0134}"/>
              </a:ext>
            </a:extLst>
          </p:cNvPr>
          <p:cNvSpPr/>
          <p:nvPr/>
        </p:nvSpPr>
        <p:spPr>
          <a:xfrm>
            <a:off x="86478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2EA48D-203D-4F4B-9A65-6D6095DEA8D7}"/>
              </a:ext>
            </a:extLst>
          </p:cNvPr>
          <p:cNvSpPr/>
          <p:nvPr/>
        </p:nvSpPr>
        <p:spPr>
          <a:xfrm>
            <a:off x="176276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977B4FF-DE36-6C48-8FE9-7678F3691A74}"/>
              </a:ext>
            </a:extLst>
          </p:cNvPr>
          <p:cNvSpPr/>
          <p:nvPr/>
        </p:nvSpPr>
        <p:spPr>
          <a:xfrm>
            <a:off x="266074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473382-D629-614D-A44E-F6CF0B9369A9}"/>
              </a:ext>
            </a:extLst>
          </p:cNvPr>
          <p:cNvSpPr/>
          <p:nvPr/>
        </p:nvSpPr>
        <p:spPr>
          <a:xfrm>
            <a:off x="355872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51F509-8A78-524C-A8BD-D022D4E72F23}"/>
              </a:ext>
            </a:extLst>
          </p:cNvPr>
          <p:cNvSpPr/>
          <p:nvPr/>
        </p:nvSpPr>
        <p:spPr>
          <a:xfrm>
            <a:off x="443522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2CB7C6E-4546-AF40-9F49-4048FBC124C3}"/>
              </a:ext>
            </a:extLst>
          </p:cNvPr>
          <p:cNvSpPr/>
          <p:nvPr/>
        </p:nvSpPr>
        <p:spPr>
          <a:xfrm>
            <a:off x="533320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78F0AD-F0C6-1542-96A0-1705265416A8}"/>
              </a:ext>
            </a:extLst>
          </p:cNvPr>
          <p:cNvSpPr/>
          <p:nvPr/>
        </p:nvSpPr>
        <p:spPr>
          <a:xfrm>
            <a:off x="623118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EB9D18-FA76-874D-A293-E6AC022FB094}"/>
              </a:ext>
            </a:extLst>
          </p:cNvPr>
          <p:cNvSpPr/>
          <p:nvPr/>
        </p:nvSpPr>
        <p:spPr>
          <a:xfrm>
            <a:off x="864783" y="5297432"/>
            <a:ext cx="10754283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EC2E1F-4C94-8D43-A5DD-AE3A14E96064}"/>
              </a:ext>
            </a:extLst>
          </p:cNvPr>
          <p:cNvSpPr/>
          <p:nvPr/>
        </p:nvSpPr>
        <p:spPr>
          <a:xfrm>
            <a:off x="8351885" y="2586248"/>
            <a:ext cx="326718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00A53E-7276-9C4F-8861-29ED78F206DB}"/>
              </a:ext>
            </a:extLst>
          </p:cNvPr>
          <p:cNvSpPr/>
          <p:nvPr/>
        </p:nvSpPr>
        <p:spPr>
          <a:xfrm>
            <a:off x="8351885" y="2950422"/>
            <a:ext cx="326718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Optimal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F143EF-4005-A84A-A08C-716D9A72A106}"/>
              </a:ext>
            </a:extLst>
          </p:cNvPr>
          <p:cNvSpPr/>
          <p:nvPr/>
        </p:nvSpPr>
        <p:spPr>
          <a:xfrm>
            <a:off x="712916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311155-4408-F84F-B959-0358D78F76F9}"/>
              </a:ext>
            </a:extLst>
          </p:cNvPr>
          <p:cNvSpPr/>
          <p:nvPr/>
        </p:nvSpPr>
        <p:spPr>
          <a:xfrm>
            <a:off x="802714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ED26D5-E02F-9D47-88ED-CB4DA5619296}"/>
              </a:ext>
            </a:extLst>
          </p:cNvPr>
          <p:cNvSpPr/>
          <p:nvPr/>
        </p:nvSpPr>
        <p:spPr>
          <a:xfrm>
            <a:off x="892512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EFD8C4A-016B-9248-956B-94BAA8185865}"/>
              </a:ext>
            </a:extLst>
          </p:cNvPr>
          <p:cNvSpPr/>
          <p:nvPr/>
        </p:nvSpPr>
        <p:spPr>
          <a:xfrm>
            <a:off x="982310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E109AC-4187-5A4F-914C-BFDB6F32E128}"/>
              </a:ext>
            </a:extLst>
          </p:cNvPr>
          <p:cNvSpPr/>
          <p:nvPr/>
        </p:nvSpPr>
        <p:spPr>
          <a:xfrm>
            <a:off x="1072108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F7A9EE-4466-BD4F-9842-64AFB8932FC4}"/>
              </a:ext>
            </a:extLst>
          </p:cNvPr>
          <p:cNvSpPr/>
          <p:nvPr/>
        </p:nvSpPr>
        <p:spPr>
          <a:xfrm>
            <a:off x="7303920" y="4575274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26D06E6-DCBC-2443-BB9F-A9504C483D2B}"/>
              </a:ext>
            </a:extLst>
          </p:cNvPr>
          <p:cNvSpPr/>
          <p:nvPr/>
        </p:nvSpPr>
        <p:spPr>
          <a:xfrm>
            <a:off x="10345069" y="4575274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E5EBB2-CD4E-2540-A3F5-E4C58C48C58A}"/>
              </a:ext>
            </a:extLst>
          </p:cNvPr>
          <p:cNvSpPr/>
          <p:nvPr/>
        </p:nvSpPr>
        <p:spPr>
          <a:xfrm>
            <a:off x="265809" y="1520871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Depth = 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0B2C762-37DE-6C4F-9687-5E3F0E9C5D49}"/>
              </a:ext>
            </a:extLst>
          </p:cNvPr>
          <p:cNvSpPr/>
          <p:nvPr/>
        </p:nvSpPr>
        <p:spPr>
          <a:xfrm>
            <a:off x="8351888" y="1681040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Time Complexity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C589BE-5E66-8549-9225-54C455C2AA09}"/>
              </a:ext>
            </a:extLst>
          </p:cNvPr>
          <p:cNvSpPr/>
          <p:nvPr/>
        </p:nvSpPr>
        <p:spPr>
          <a:xfrm>
            <a:off x="8351888" y="2049388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Space Complexity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4DB953-49AF-E949-8164-85760183C916}"/>
              </a:ext>
            </a:extLst>
          </p:cNvPr>
          <p:cNvSpPr/>
          <p:nvPr/>
        </p:nvSpPr>
        <p:spPr>
          <a:xfrm>
            <a:off x="10447816" y="1681040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O(b</a:t>
            </a:r>
            <a:r>
              <a:rPr lang="en-AU" baseline="30000" dirty="0">
                <a:solidFill>
                  <a:schemeClr val="tx1"/>
                </a:solidFill>
              </a:rPr>
              <a:t>d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2C661BF-ECD9-BD40-A5A5-5F5683D23989}"/>
              </a:ext>
            </a:extLst>
          </p:cNvPr>
          <p:cNvSpPr/>
          <p:nvPr/>
        </p:nvSpPr>
        <p:spPr>
          <a:xfrm>
            <a:off x="10447816" y="2049388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O(d)</a:t>
            </a:r>
          </a:p>
        </p:txBody>
      </p:sp>
    </p:spTree>
    <p:extLst>
      <p:ext uri="{BB962C8B-B14F-4D97-AF65-F5344CB8AC3E}">
        <p14:creationId xmlns:p14="http://schemas.microsoft.com/office/powerpoint/2010/main" val="284733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Iterative-Deepening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E1117-FC8B-DA4C-A1BA-0B5D91D6A910}"/>
              </a:ext>
            </a:extLst>
          </p:cNvPr>
          <p:cNvSpPr/>
          <p:nvPr/>
        </p:nvSpPr>
        <p:spPr>
          <a:xfrm>
            <a:off x="7303923" y="385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80DE-5468-9B42-9D8F-503CA02B909C}"/>
              </a:ext>
            </a:extLst>
          </p:cNvPr>
          <p:cNvSpPr/>
          <p:nvPr/>
        </p:nvSpPr>
        <p:spPr>
          <a:xfrm>
            <a:off x="7303923" y="421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Visited list (Generation)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D7B7AC-792C-8C4D-A95E-D916916527F6}"/>
              </a:ext>
            </a:extLst>
          </p:cNvPr>
          <p:cNvSpPr/>
          <p:nvPr/>
        </p:nvSpPr>
        <p:spPr>
          <a:xfrm>
            <a:off x="10345071" y="385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E82EB8-18CC-0B4D-8E95-D6A4ECEEA1E7}"/>
              </a:ext>
            </a:extLst>
          </p:cNvPr>
          <p:cNvSpPr/>
          <p:nvPr/>
        </p:nvSpPr>
        <p:spPr>
          <a:xfrm>
            <a:off x="10345072" y="421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6A8F91-AA9A-1448-B5CA-E69CCE47859D}"/>
              </a:ext>
            </a:extLst>
          </p:cNvPr>
          <p:cNvSpPr/>
          <p:nvPr/>
        </p:nvSpPr>
        <p:spPr>
          <a:xfrm>
            <a:off x="7305541" y="3484656"/>
            <a:ext cx="3041147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3BB151-1F88-5943-8DEE-7A0B222D4638}"/>
              </a:ext>
            </a:extLst>
          </p:cNvPr>
          <p:cNvSpPr/>
          <p:nvPr/>
        </p:nvSpPr>
        <p:spPr>
          <a:xfrm>
            <a:off x="10345071" y="3484656"/>
            <a:ext cx="127399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Datatype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1B51A0-AF23-184B-877C-F1B6EE2BF35E}"/>
              </a:ext>
            </a:extLst>
          </p:cNvPr>
          <p:cNvSpPr/>
          <p:nvPr/>
        </p:nvSpPr>
        <p:spPr>
          <a:xfrm>
            <a:off x="3244615" y="152546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3FC777-BCAC-764A-BD58-F8760171D476}"/>
              </a:ext>
            </a:extLst>
          </p:cNvPr>
          <p:cNvSpPr/>
          <p:nvPr/>
        </p:nvSpPr>
        <p:spPr>
          <a:xfrm>
            <a:off x="1744184" y="2809672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2730B7-A271-1E4E-8A4B-996E6478DB96}"/>
              </a:ext>
            </a:extLst>
          </p:cNvPr>
          <p:cNvSpPr/>
          <p:nvPr/>
        </p:nvSpPr>
        <p:spPr>
          <a:xfrm>
            <a:off x="3244614" y="2837155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7DD825-02A8-5643-A9E3-2DF2C5C97844}"/>
              </a:ext>
            </a:extLst>
          </p:cNvPr>
          <p:cNvSpPr/>
          <p:nvPr/>
        </p:nvSpPr>
        <p:spPr>
          <a:xfrm>
            <a:off x="4746737" y="2837154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4D1E66-7952-F448-AFD8-D4924309E94C}"/>
              </a:ext>
            </a:extLst>
          </p:cNvPr>
          <p:cNvSpPr/>
          <p:nvPr/>
        </p:nvSpPr>
        <p:spPr>
          <a:xfrm>
            <a:off x="1744184" y="4169250"/>
            <a:ext cx="758283" cy="758283"/>
          </a:xfrm>
          <a:prstGeom prst="ellipse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5</a:t>
            </a:r>
            <a:endParaRPr lang="en-AU" sz="14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237987-C3E9-F842-BA80-BC443FEAFE5A}"/>
              </a:ext>
            </a:extLst>
          </p:cNvPr>
          <p:cNvSpPr/>
          <p:nvPr/>
        </p:nvSpPr>
        <p:spPr>
          <a:xfrm>
            <a:off x="2723057" y="4169246"/>
            <a:ext cx="758283" cy="758283"/>
          </a:xfrm>
          <a:prstGeom prst="ellipse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6</a:t>
            </a:r>
            <a:endParaRPr lang="en-AU" sz="14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4808D0-C322-1645-9427-CCC0512BA785}"/>
              </a:ext>
            </a:extLst>
          </p:cNvPr>
          <p:cNvSpPr/>
          <p:nvPr/>
        </p:nvSpPr>
        <p:spPr>
          <a:xfrm>
            <a:off x="3798265" y="4169248"/>
            <a:ext cx="758283" cy="758283"/>
          </a:xfrm>
          <a:prstGeom prst="ellipse">
            <a:avLst/>
          </a:prstGeom>
          <a:solidFill>
            <a:schemeClr val="bg1">
              <a:lumMod val="95000"/>
              <a:alpha val="20000"/>
            </a:schemeClr>
          </a:solidFill>
          <a:ln w="25400"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7</a:t>
            </a:r>
            <a:endParaRPr lang="en-AU" sz="14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1BCBEF-4892-7F45-B1B7-1024B812F8EC}"/>
              </a:ext>
            </a:extLst>
          </p:cNvPr>
          <p:cNvSpPr/>
          <p:nvPr/>
        </p:nvSpPr>
        <p:spPr>
          <a:xfrm>
            <a:off x="4746727" y="4169248"/>
            <a:ext cx="758283" cy="758283"/>
          </a:xfrm>
          <a:prstGeom prst="ellipse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8</a:t>
            </a:r>
            <a:endParaRPr lang="en-AU" sz="1400" dirty="0">
              <a:solidFill>
                <a:schemeClr val="tx1">
                  <a:alpha val="20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0B6519-83DD-4B44-BA40-CC83A4231824}"/>
              </a:ext>
            </a:extLst>
          </p:cNvPr>
          <p:cNvCxnSpPr>
            <a:stCxn id="21" idx="4"/>
            <a:endCxn id="26" idx="0"/>
          </p:cNvCxnSpPr>
          <p:nvPr/>
        </p:nvCxnSpPr>
        <p:spPr>
          <a:xfrm flipH="1">
            <a:off x="3623756" y="2283743"/>
            <a:ext cx="1" cy="5534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9EB8D6-9CA3-A940-9509-F6FFDED9AC5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 flipH="1">
            <a:off x="2123326" y="2283743"/>
            <a:ext cx="1500431" cy="52592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529CC5-323A-6A43-B182-6DB5BB684F67}"/>
              </a:ext>
            </a:extLst>
          </p:cNvPr>
          <p:cNvCxnSpPr>
            <a:cxnSpLocks/>
            <a:stCxn id="21" idx="4"/>
            <a:endCxn id="27" idx="0"/>
          </p:cNvCxnSpPr>
          <p:nvPr/>
        </p:nvCxnSpPr>
        <p:spPr>
          <a:xfrm>
            <a:off x="3623757" y="2283743"/>
            <a:ext cx="1502122" cy="55341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81BF9C-2DC1-D94E-A179-0C75B52B2C62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23326" y="3567955"/>
            <a:ext cx="0" cy="601295"/>
          </a:xfrm>
          <a:prstGeom prst="straightConnector1">
            <a:avLst/>
          </a:prstGeom>
          <a:ln w="19050">
            <a:solidFill>
              <a:schemeClr val="accent1">
                <a:shade val="50000"/>
                <a:alpha val="2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0C0130-5E6E-2748-A7AA-87E1989A9CBC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flipH="1">
            <a:off x="3102199" y="3595438"/>
            <a:ext cx="521557" cy="573808"/>
          </a:xfrm>
          <a:prstGeom prst="straightConnector1">
            <a:avLst/>
          </a:prstGeom>
          <a:ln w="19050">
            <a:solidFill>
              <a:schemeClr val="accent1">
                <a:shade val="50000"/>
                <a:alpha val="2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604608-73EF-384D-BFDD-42510903EE46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>
          <a:xfrm>
            <a:off x="3623756" y="3595438"/>
            <a:ext cx="553651" cy="573810"/>
          </a:xfrm>
          <a:prstGeom prst="straightConnector1">
            <a:avLst/>
          </a:prstGeom>
          <a:ln w="19050">
            <a:solidFill>
              <a:schemeClr val="accent1">
                <a:shade val="50000"/>
                <a:alpha val="2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3F1B3C-D679-8647-85CF-5382A11F1725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 flipH="1">
            <a:off x="5125869" y="3595437"/>
            <a:ext cx="10" cy="573811"/>
          </a:xfrm>
          <a:prstGeom prst="straightConnector1">
            <a:avLst/>
          </a:prstGeom>
          <a:ln w="19050">
            <a:solidFill>
              <a:schemeClr val="accent1">
                <a:shade val="50000"/>
                <a:alpha val="2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6F4F61B-9E7E-F24F-8A88-BEED20BD0134}"/>
              </a:ext>
            </a:extLst>
          </p:cNvPr>
          <p:cNvSpPr/>
          <p:nvPr/>
        </p:nvSpPr>
        <p:spPr>
          <a:xfrm>
            <a:off x="86478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2EA48D-203D-4F4B-9A65-6D6095DEA8D7}"/>
              </a:ext>
            </a:extLst>
          </p:cNvPr>
          <p:cNvSpPr/>
          <p:nvPr/>
        </p:nvSpPr>
        <p:spPr>
          <a:xfrm>
            <a:off x="176276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977B4FF-DE36-6C48-8FE9-7678F3691A74}"/>
              </a:ext>
            </a:extLst>
          </p:cNvPr>
          <p:cNvSpPr/>
          <p:nvPr/>
        </p:nvSpPr>
        <p:spPr>
          <a:xfrm>
            <a:off x="266074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473382-D629-614D-A44E-F6CF0B9369A9}"/>
              </a:ext>
            </a:extLst>
          </p:cNvPr>
          <p:cNvSpPr/>
          <p:nvPr/>
        </p:nvSpPr>
        <p:spPr>
          <a:xfrm>
            <a:off x="355872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51F509-8A78-524C-A8BD-D022D4E72F23}"/>
              </a:ext>
            </a:extLst>
          </p:cNvPr>
          <p:cNvSpPr/>
          <p:nvPr/>
        </p:nvSpPr>
        <p:spPr>
          <a:xfrm>
            <a:off x="443522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2CB7C6E-4546-AF40-9F49-4048FBC124C3}"/>
              </a:ext>
            </a:extLst>
          </p:cNvPr>
          <p:cNvSpPr/>
          <p:nvPr/>
        </p:nvSpPr>
        <p:spPr>
          <a:xfrm>
            <a:off x="533320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78F0AD-F0C6-1542-96A0-1705265416A8}"/>
              </a:ext>
            </a:extLst>
          </p:cNvPr>
          <p:cNvSpPr/>
          <p:nvPr/>
        </p:nvSpPr>
        <p:spPr>
          <a:xfrm>
            <a:off x="623118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EB9D18-FA76-874D-A293-E6AC022FB094}"/>
              </a:ext>
            </a:extLst>
          </p:cNvPr>
          <p:cNvSpPr/>
          <p:nvPr/>
        </p:nvSpPr>
        <p:spPr>
          <a:xfrm>
            <a:off x="864783" y="5297432"/>
            <a:ext cx="10754283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EC2E1F-4C94-8D43-A5DD-AE3A14E96064}"/>
              </a:ext>
            </a:extLst>
          </p:cNvPr>
          <p:cNvSpPr/>
          <p:nvPr/>
        </p:nvSpPr>
        <p:spPr>
          <a:xfrm>
            <a:off x="8351885" y="2586248"/>
            <a:ext cx="326718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00A53E-7276-9C4F-8861-29ED78F206DB}"/>
              </a:ext>
            </a:extLst>
          </p:cNvPr>
          <p:cNvSpPr/>
          <p:nvPr/>
        </p:nvSpPr>
        <p:spPr>
          <a:xfrm>
            <a:off x="8351885" y="2950422"/>
            <a:ext cx="326718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Optimal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F143EF-4005-A84A-A08C-716D9A72A106}"/>
              </a:ext>
            </a:extLst>
          </p:cNvPr>
          <p:cNvSpPr/>
          <p:nvPr/>
        </p:nvSpPr>
        <p:spPr>
          <a:xfrm>
            <a:off x="712916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311155-4408-F84F-B959-0358D78F76F9}"/>
              </a:ext>
            </a:extLst>
          </p:cNvPr>
          <p:cNvSpPr/>
          <p:nvPr/>
        </p:nvSpPr>
        <p:spPr>
          <a:xfrm>
            <a:off x="802714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ED26D5-E02F-9D47-88ED-CB4DA5619296}"/>
              </a:ext>
            </a:extLst>
          </p:cNvPr>
          <p:cNvSpPr/>
          <p:nvPr/>
        </p:nvSpPr>
        <p:spPr>
          <a:xfrm>
            <a:off x="892512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EFD8C4A-016B-9248-956B-94BAA8185865}"/>
              </a:ext>
            </a:extLst>
          </p:cNvPr>
          <p:cNvSpPr/>
          <p:nvPr/>
        </p:nvSpPr>
        <p:spPr>
          <a:xfrm>
            <a:off x="982310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E109AC-4187-5A4F-914C-BFDB6F32E128}"/>
              </a:ext>
            </a:extLst>
          </p:cNvPr>
          <p:cNvSpPr/>
          <p:nvPr/>
        </p:nvSpPr>
        <p:spPr>
          <a:xfrm>
            <a:off x="1072108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F7A9EE-4466-BD4F-9842-64AFB8932FC4}"/>
              </a:ext>
            </a:extLst>
          </p:cNvPr>
          <p:cNvSpPr/>
          <p:nvPr/>
        </p:nvSpPr>
        <p:spPr>
          <a:xfrm>
            <a:off x="7303920" y="4575274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26D06E6-DCBC-2443-BB9F-A9504C483D2B}"/>
              </a:ext>
            </a:extLst>
          </p:cNvPr>
          <p:cNvSpPr/>
          <p:nvPr/>
        </p:nvSpPr>
        <p:spPr>
          <a:xfrm>
            <a:off x="10345069" y="4575274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E5EBB2-CD4E-2540-A3F5-E4C58C48C58A}"/>
              </a:ext>
            </a:extLst>
          </p:cNvPr>
          <p:cNvSpPr/>
          <p:nvPr/>
        </p:nvSpPr>
        <p:spPr>
          <a:xfrm>
            <a:off x="265809" y="1520871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Depth = 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6EAF1D-E5F9-B14D-9E67-94EB09578FB9}"/>
              </a:ext>
            </a:extLst>
          </p:cNvPr>
          <p:cNvSpPr/>
          <p:nvPr/>
        </p:nvSpPr>
        <p:spPr>
          <a:xfrm>
            <a:off x="8351888" y="1681040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Time Complexity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E5A2EC-35C6-E641-BADD-860144E74B6B}"/>
              </a:ext>
            </a:extLst>
          </p:cNvPr>
          <p:cNvSpPr/>
          <p:nvPr/>
        </p:nvSpPr>
        <p:spPr>
          <a:xfrm>
            <a:off x="8351888" y="2049388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Space Complexity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C3FF34-2912-2042-BE38-71C39F958E46}"/>
              </a:ext>
            </a:extLst>
          </p:cNvPr>
          <p:cNvSpPr/>
          <p:nvPr/>
        </p:nvSpPr>
        <p:spPr>
          <a:xfrm>
            <a:off x="10447816" y="1681040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O(b</a:t>
            </a:r>
            <a:r>
              <a:rPr lang="en-AU" baseline="30000" dirty="0">
                <a:solidFill>
                  <a:schemeClr val="tx1"/>
                </a:solidFill>
              </a:rPr>
              <a:t>d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504D16-15CB-6A4E-8FCB-7709451ADC9A}"/>
              </a:ext>
            </a:extLst>
          </p:cNvPr>
          <p:cNvSpPr/>
          <p:nvPr/>
        </p:nvSpPr>
        <p:spPr>
          <a:xfrm>
            <a:off x="10447816" y="2049388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O(d)</a:t>
            </a:r>
          </a:p>
        </p:txBody>
      </p:sp>
    </p:spTree>
    <p:extLst>
      <p:ext uri="{BB962C8B-B14F-4D97-AF65-F5344CB8AC3E}">
        <p14:creationId xmlns:p14="http://schemas.microsoft.com/office/powerpoint/2010/main" val="417750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Iterative-Deepening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E1117-FC8B-DA4C-A1BA-0B5D91D6A910}"/>
              </a:ext>
            </a:extLst>
          </p:cNvPr>
          <p:cNvSpPr/>
          <p:nvPr/>
        </p:nvSpPr>
        <p:spPr>
          <a:xfrm>
            <a:off x="7303923" y="385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80DE-5468-9B42-9D8F-503CA02B909C}"/>
              </a:ext>
            </a:extLst>
          </p:cNvPr>
          <p:cNvSpPr/>
          <p:nvPr/>
        </p:nvSpPr>
        <p:spPr>
          <a:xfrm>
            <a:off x="7303923" y="421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Visited list (Generation)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D7B7AC-792C-8C4D-A95E-D916916527F6}"/>
              </a:ext>
            </a:extLst>
          </p:cNvPr>
          <p:cNvSpPr/>
          <p:nvPr/>
        </p:nvSpPr>
        <p:spPr>
          <a:xfrm>
            <a:off x="10345071" y="385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E82EB8-18CC-0B4D-8E95-D6A4ECEEA1E7}"/>
              </a:ext>
            </a:extLst>
          </p:cNvPr>
          <p:cNvSpPr/>
          <p:nvPr/>
        </p:nvSpPr>
        <p:spPr>
          <a:xfrm>
            <a:off x="10345072" y="421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6A8F91-AA9A-1448-B5CA-E69CCE47859D}"/>
              </a:ext>
            </a:extLst>
          </p:cNvPr>
          <p:cNvSpPr/>
          <p:nvPr/>
        </p:nvSpPr>
        <p:spPr>
          <a:xfrm>
            <a:off x="7305541" y="3484656"/>
            <a:ext cx="3041147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3BB151-1F88-5943-8DEE-7A0B222D4638}"/>
              </a:ext>
            </a:extLst>
          </p:cNvPr>
          <p:cNvSpPr/>
          <p:nvPr/>
        </p:nvSpPr>
        <p:spPr>
          <a:xfrm>
            <a:off x="10345071" y="3484656"/>
            <a:ext cx="127399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Datatype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1B51A0-AF23-184B-877C-F1B6EE2BF35E}"/>
              </a:ext>
            </a:extLst>
          </p:cNvPr>
          <p:cNvSpPr/>
          <p:nvPr/>
        </p:nvSpPr>
        <p:spPr>
          <a:xfrm>
            <a:off x="3244615" y="152546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3FC777-BCAC-764A-BD58-F8760171D476}"/>
              </a:ext>
            </a:extLst>
          </p:cNvPr>
          <p:cNvSpPr/>
          <p:nvPr/>
        </p:nvSpPr>
        <p:spPr>
          <a:xfrm>
            <a:off x="1744184" y="2809672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2730B7-A271-1E4E-8A4B-996E6478DB96}"/>
              </a:ext>
            </a:extLst>
          </p:cNvPr>
          <p:cNvSpPr/>
          <p:nvPr/>
        </p:nvSpPr>
        <p:spPr>
          <a:xfrm>
            <a:off x="3244614" y="2837155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7DD825-02A8-5643-A9E3-2DF2C5C97844}"/>
              </a:ext>
            </a:extLst>
          </p:cNvPr>
          <p:cNvSpPr/>
          <p:nvPr/>
        </p:nvSpPr>
        <p:spPr>
          <a:xfrm>
            <a:off x="4746737" y="2837154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4D1E66-7952-F448-AFD8-D4924309E94C}"/>
              </a:ext>
            </a:extLst>
          </p:cNvPr>
          <p:cNvSpPr/>
          <p:nvPr/>
        </p:nvSpPr>
        <p:spPr>
          <a:xfrm>
            <a:off x="1744184" y="416925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237987-C3E9-F842-BA80-BC443FEAFE5A}"/>
              </a:ext>
            </a:extLst>
          </p:cNvPr>
          <p:cNvSpPr/>
          <p:nvPr/>
        </p:nvSpPr>
        <p:spPr>
          <a:xfrm>
            <a:off x="2723057" y="4169246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6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4808D0-C322-1645-9427-CCC0512BA785}"/>
              </a:ext>
            </a:extLst>
          </p:cNvPr>
          <p:cNvSpPr/>
          <p:nvPr/>
        </p:nvSpPr>
        <p:spPr>
          <a:xfrm>
            <a:off x="3798265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7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1BCBEF-4892-7F45-B1B7-1024B812F8EC}"/>
              </a:ext>
            </a:extLst>
          </p:cNvPr>
          <p:cNvSpPr/>
          <p:nvPr/>
        </p:nvSpPr>
        <p:spPr>
          <a:xfrm>
            <a:off x="4746727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8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0B6519-83DD-4B44-BA40-CC83A4231824}"/>
              </a:ext>
            </a:extLst>
          </p:cNvPr>
          <p:cNvCxnSpPr>
            <a:stCxn id="21" idx="4"/>
            <a:endCxn id="26" idx="0"/>
          </p:cNvCxnSpPr>
          <p:nvPr/>
        </p:nvCxnSpPr>
        <p:spPr>
          <a:xfrm flipH="1">
            <a:off x="3623756" y="2283743"/>
            <a:ext cx="1" cy="5534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9EB8D6-9CA3-A940-9509-F6FFDED9AC5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 flipH="1">
            <a:off x="2123326" y="2283743"/>
            <a:ext cx="1500431" cy="52592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529CC5-323A-6A43-B182-6DB5BB684F67}"/>
              </a:ext>
            </a:extLst>
          </p:cNvPr>
          <p:cNvCxnSpPr>
            <a:cxnSpLocks/>
            <a:stCxn id="21" idx="4"/>
            <a:endCxn id="27" idx="0"/>
          </p:cNvCxnSpPr>
          <p:nvPr/>
        </p:nvCxnSpPr>
        <p:spPr>
          <a:xfrm>
            <a:off x="3623757" y="2283743"/>
            <a:ext cx="1502122" cy="55341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81BF9C-2DC1-D94E-A179-0C75B52B2C62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23326" y="3567955"/>
            <a:ext cx="0" cy="601295"/>
          </a:xfrm>
          <a:prstGeom prst="straightConnector1">
            <a:avLst/>
          </a:prstGeom>
          <a:ln w="19050">
            <a:solidFill>
              <a:schemeClr val="accent1">
                <a:shade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0C0130-5E6E-2748-A7AA-87E1989A9CBC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flipH="1">
            <a:off x="3102199" y="3595438"/>
            <a:ext cx="521557" cy="573808"/>
          </a:xfrm>
          <a:prstGeom prst="straightConnector1">
            <a:avLst/>
          </a:prstGeom>
          <a:ln w="19050">
            <a:solidFill>
              <a:schemeClr val="accent1">
                <a:shade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604608-73EF-384D-BFDD-42510903EE46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>
          <a:xfrm>
            <a:off x="3623756" y="3595438"/>
            <a:ext cx="553651" cy="573810"/>
          </a:xfrm>
          <a:prstGeom prst="straightConnector1">
            <a:avLst/>
          </a:prstGeom>
          <a:ln w="19050">
            <a:solidFill>
              <a:schemeClr val="accent1">
                <a:shade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3F1B3C-D679-8647-85CF-5382A11F1725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 flipH="1">
            <a:off x="5125869" y="3595437"/>
            <a:ext cx="10" cy="573811"/>
          </a:xfrm>
          <a:prstGeom prst="straightConnector1">
            <a:avLst/>
          </a:prstGeom>
          <a:ln w="19050">
            <a:solidFill>
              <a:schemeClr val="accent1">
                <a:shade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6F4F61B-9E7E-F24F-8A88-BEED20BD0134}"/>
              </a:ext>
            </a:extLst>
          </p:cNvPr>
          <p:cNvSpPr/>
          <p:nvPr/>
        </p:nvSpPr>
        <p:spPr>
          <a:xfrm>
            <a:off x="86478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2EA48D-203D-4F4B-9A65-6D6095DEA8D7}"/>
              </a:ext>
            </a:extLst>
          </p:cNvPr>
          <p:cNvSpPr/>
          <p:nvPr/>
        </p:nvSpPr>
        <p:spPr>
          <a:xfrm>
            <a:off x="176276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977B4FF-DE36-6C48-8FE9-7678F3691A74}"/>
              </a:ext>
            </a:extLst>
          </p:cNvPr>
          <p:cNvSpPr/>
          <p:nvPr/>
        </p:nvSpPr>
        <p:spPr>
          <a:xfrm>
            <a:off x="266074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473382-D629-614D-A44E-F6CF0B9369A9}"/>
              </a:ext>
            </a:extLst>
          </p:cNvPr>
          <p:cNvSpPr/>
          <p:nvPr/>
        </p:nvSpPr>
        <p:spPr>
          <a:xfrm>
            <a:off x="355872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51F509-8A78-524C-A8BD-D022D4E72F23}"/>
              </a:ext>
            </a:extLst>
          </p:cNvPr>
          <p:cNvSpPr/>
          <p:nvPr/>
        </p:nvSpPr>
        <p:spPr>
          <a:xfrm>
            <a:off x="443522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2CB7C6E-4546-AF40-9F49-4048FBC124C3}"/>
              </a:ext>
            </a:extLst>
          </p:cNvPr>
          <p:cNvSpPr/>
          <p:nvPr/>
        </p:nvSpPr>
        <p:spPr>
          <a:xfrm>
            <a:off x="533320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78F0AD-F0C6-1542-96A0-1705265416A8}"/>
              </a:ext>
            </a:extLst>
          </p:cNvPr>
          <p:cNvSpPr/>
          <p:nvPr/>
        </p:nvSpPr>
        <p:spPr>
          <a:xfrm>
            <a:off x="623118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EB9D18-FA76-874D-A293-E6AC022FB094}"/>
              </a:ext>
            </a:extLst>
          </p:cNvPr>
          <p:cNvSpPr/>
          <p:nvPr/>
        </p:nvSpPr>
        <p:spPr>
          <a:xfrm>
            <a:off x="864783" y="5297432"/>
            <a:ext cx="10754283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EC2E1F-4C94-8D43-A5DD-AE3A14E96064}"/>
              </a:ext>
            </a:extLst>
          </p:cNvPr>
          <p:cNvSpPr/>
          <p:nvPr/>
        </p:nvSpPr>
        <p:spPr>
          <a:xfrm>
            <a:off x="8351885" y="2586248"/>
            <a:ext cx="326718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00A53E-7276-9C4F-8861-29ED78F206DB}"/>
              </a:ext>
            </a:extLst>
          </p:cNvPr>
          <p:cNvSpPr/>
          <p:nvPr/>
        </p:nvSpPr>
        <p:spPr>
          <a:xfrm>
            <a:off x="8351885" y="2950422"/>
            <a:ext cx="326718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Optimal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F143EF-4005-A84A-A08C-716D9A72A106}"/>
              </a:ext>
            </a:extLst>
          </p:cNvPr>
          <p:cNvSpPr/>
          <p:nvPr/>
        </p:nvSpPr>
        <p:spPr>
          <a:xfrm>
            <a:off x="712916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311155-4408-F84F-B959-0358D78F76F9}"/>
              </a:ext>
            </a:extLst>
          </p:cNvPr>
          <p:cNvSpPr/>
          <p:nvPr/>
        </p:nvSpPr>
        <p:spPr>
          <a:xfrm>
            <a:off x="802714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ED26D5-E02F-9D47-88ED-CB4DA5619296}"/>
              </a:ext>
            </a:extLst>
          </p:cNvPr>
          <p:cNvSpPr/>
          <p:nvPr/>
        </p:nvSpPr>
        <p:spPr>
          <a:xfrm>
            <a:off x="892512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EFD8C4A-016B-9248-956B-94BAA8185865}"/>
              </a:ext>
            </a:extLst>
          </p:cNvPr>
          <p:cNvSpPr/>
          <p:nvPr/>
        </p:nvSpPr>
        <p:spPr>
          <a:xfrm>
            <a:off x="982310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E109AC-4187-5A4F-914C-BFDB6F32E128}"/>
              </a:ext>
            </a:extLst>
          </p:cNvPr>
          <p:cNvSpPr/>
          <p:nvPr/>
        </p:nvSpPr>
        <p:spPr>
          <a:xfrm>
            <a:off x="1072108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F7A9EE-4466-BD4F-9842-64AFB8932FC4}"/>
              </a:ext>
            </a:extLst>
          </p:cNvPr>
          <p:cNvSpPr/>
          <p:nvPr/>
        </p:nvSpPr>
        <p:spPr>
          <a:xfrm>
            <a:off x="7303920" y="4575274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26D06E6-DCBC-2443-BB9F-A9504C483D2B}"/>
              </a:ext>
            </a:extLst>
          </p:cNvPr>
          <p:cNvSpPr/>
          <p:nvPr/>
        </p:nvSpPr>
        <p:spPr>
          <a:xfrm>
            <a:off x="10345069" y="4575274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E5EBB2-CD4E-2540-A3F5-E4C58C48C58A}"/>
              </a:ext>
            </a:extLst>
          </p:cNvPr>
          <p:cNvSpPr/>
          <p:nvPr/>
        </p:nvSpPr>
        <p:spPr>
          <a:xfrm>
            <a:off x="265809" y="1520871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Depth = 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07A9C9A-1D21-CC43-8938-DD33FEE38454}"/>
              </a:ext>
            </a:extLst>
          </p:cNvPr>
          <p:cNvSpPr/>
          <p:nvPr/>
        </p:nvSpPr>
        <p:spPr>
          <a:xfrm>
            <a:off x="8351888" y="1669751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Time Complexity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13FF49-A994-4144-8A6A-0D8E9936B478}"/>
              </a:ext>
            </a:extLst>
          </p:cNvPr>
          <p:cNvSpPr/>
          <p:nvPr/>
        </p:nvSpPr>
        <p:spPr>
          <a:xfrm>
            <a:off x="8351888" y="2038099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Space Complexity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A7059F3-FE46-EC46-9E56-FFE892C3A2DA}"/>
              </a:ext>
            </a:extLst>
          </p:cNvPr>
          <p:cNvSpPr/>
          <p:nvPr/>
        </p:nvSpPr>
        <p:spPr>
          <a:xfrm>
            <a:off x="10447816" y="1669751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O(b</a:t>
            </a:r>
            <a:r>
              <a:rPr lang="en-AU" baseline="30000" dirty="0">
                <a:solidFill>
                  <a:schemeClr val="tx1"/>
                </a:solidFill>
              </a:rPr>
              <a:t>d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7898C2F-7FFB-0D47-843B-E2B050930291}"/>
              </a:ext>
            </a:extLst>
          </p:cNvPr>
          <p:cNvSpPr/>
          <p:nvPr/>
        </p:nvSpPr>
        <p:spPr>
          <a:xfrm>
            <a:off x="10447816" y="2038099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O(d)</a:t>
            </a:r>
          </a:p>
        </p:txBody>
      </p:sp>
    </p:spTree>
    <p:extLst>
      <p:ext uri="{BB962C8B-B14F-4D97-AF65-F5344CB8AC3E}">
        <p14:creationId xmlns:p14="http://schemas.microsoft.com/office/powerpoint/2010/main" val="90917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Iterative-Deepening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E1117-FC8B-DA4C-A1BA-0B5D91D6A910}"/>
              </a:ext>
            </a:extLst>
          </p:cNvPr>
          <p:cNvSpPr/>
          <p:nvPr/>
        </p:nvSpPr>
        <p:spPr>
          <a:xfrm>
            <a:off x="7303923" y="385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80DE-5468-9B42-9D8F-503CA02B909C}"/>
              </a:ext>
            </a:extLst>
          </p:cNvPr>
          <p:cNvSpPr/>
          <p:nvPr/>
        </p:nvSpPr>
        <p:spPr>
          <a:xfrm>
            <a:off x="7303923" y="421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Visited list (Generation)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D7B7AC-792C-8C4D-A95E-D916916527F6}"/>
              </a:ext>
            </a:extLst>
          </p:cNvPr>
          <p:cNvSpPr/>
          <p:nvPr/>
        </p:nvSpPr>
        <p:spPr>
          <a:xfrm>
            <a:off x="10345071" y="385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E82EB8-18CC-0B4D-8E95-D6A4ECEEA1E7}"/>
              </a:ext>
            </a:extLst>
          </p:cNvPr>
          <p:cNvSpPr/>
          <p:nvPr/>
        </p:nvSpPr>
        <p:spPr>
          <a:xfrm>
            <a:off x="10345072" y="421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6A8F91-AA9A-1448-B5CA-E69CCE47859D}"/>
              </a:ext>
            </a:extLst>
          </p:cNvPr>
          <p:cNvSpPr/>
          <p:nvPr/>
        </p:nvSpPr>
        <p:spPr>
          <a:xfrm>
            <a:off x="7305541" y="3484656"/>
            <a:ext cx="3041147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3BB151-1F88-5943-8DEE-7A0B222D4638}"/>
              </a:ext>
            </a:extLst>
          </p:cNvPr>
          <p:cNvSpPr/>
          <p:nvPr/>
        </p:nvSpPr>
        <p:spPr>
          <a:xfrm>
            <a:off x="10345071" y="3484656"/>
            <a:ext cx="127399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Datatype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1B51A0-AF23-184B-877C-F1B6EE2BF35E}"/>
              </a:ext>
            </a:extLst>
          </p:cNvPr>
          <p:cNvSpPr/>
          <p:nvPr/>
        </p:nvSpPr>
        <p:spPr>
          <a:xfrm>
            <a:off x="3244615" y="152546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3FC777-BCAC-764A-BD58-F8760171D476}"/>
              </a:ext>
            </a:extLst>
          </p:cNvPr>
          <p:cNvSpPr/>
          <p:nvPr/>
        </p:nvSpPr>
        <p:spPr>
          <a:xfrm>
            <a:off x="1744184" y="2809672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2730B7-A271-1E4E-8A4B-996E6478DB96}"/>
              </a:ext>
            </a:extLst>
          </p:cNvPr>
          <p:cNvSpPr/>
          <p:nvPr/>
        </p:nvSpPr>
        <p:spPr>
          <a:xfrm>
            <a:off x="3244614" y="2837155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7DD825-02A8-5643-A9E3-2DF2C5C97844}"/>
              </a:ext>
            </a:extLst>
          </p:cNvPr>
          <p:cNvSpPr/>
          <p:nvPr/>
        </p:nvSpPr>
        <p:spPr>
          <a:xfrm>
            <a:off x="4746737" y="2837154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4D1E66-7952-F448-AFD8-D4924309E94C}"/>
              </a:ext>
            </a:extLst>
          </p:cNvPr>
          <p:cNvSpPr/>
          <p:nvPr/>
        </p:nvSpPr>
        <p:spPr>
          <a:xfrm>
            <a:off x="1744184" y="416925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237987-C3E9-F842-BA80-BC443FEAFE5A}"/>
              </a:ext>
            </a:extLst>
          </p:cNvPr>
          <p:cNvSpPr/>
          <p:nvPr/>
        </p:nvSpPr>
        <p:spPr>
          <a:xfrm>
            <a:off x="2723057" y="4169246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6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4808D0-C322-1645-9427-CCC0512BA785}"/>
              </a:ext>
            </a:extLst>
          </p:cNvPr>
          <p:cNvSpPr/>
          <p:nvPr/>
        </p:nvSpPr>
        <p:spPr>
          <a:xfrm>
            <a:off x="3798265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7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1BCBEF-4892-7F45-B1B7-1024B812F8EC}"/>
              </a:ext>
            </a:extLst>
          </p:cNvPr>
          <p:cNvSpPr/>
          <p:nvPr/>
        </p:nvSpPr>
        <p:spPr>
          <a:xfrm>
            <a:off x="4746727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8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0B6519-83DD-4B44-BA40-CC83A4231824}"/>
              </a:ext>
            </a:extLst>
          </p:cNvPr>
          <p:cNvCxnSpPr>
            <a:stCxn id="21" idx="4"/>
            <a:endCxn id="26" idx="0"/>
          </p:cNvCxnSpPr>
          <p:nvPr/>
        </p:nvCxnSpPr>
        <p:spPr>
          <a:xfrm flipH="1">
            <a:off x="3623756" y="2283743"/>
            <a:ext cx="1" cy="5534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9EB8D6-9CA3-A940-9509-F6FFDED9AC5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 flipH="1">
            <a:off x="2123326" y="2283743"/>
            <a:ext cx="1500431" cy="52592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529CC5-323A-6A43-B182-6DB5BB684F67}"/>
              </a:ext>
            </a:extLst>
          </p:cNvPr>
          <p:cNvCxnSpPr>
            <a:cxnSpLocks/>
            <a:stCxn id="21" idx="4"/>
            <a:endCxn id="27" idx="0"/>
          </p:cNvCxnSpPr>
          <p:nvPr/>
        </p:nvCxnSpPr>
        <p:spPr>
          <a:xfrm>
            <a:off x="3623757" y="2283743"/>
            <a:ext cx="1502122" cy="55341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81BF9C-2DC1-D94E-A179-0C75B52B2C62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23326" y="3567955"/>
            <a:ext cx="0" cy="601295"/>
          </a:xfrm>
          <a:prstGeom prst="straightConnector1">
            <a:avLst/>
          </a:prstGeom>
          <a:ln w="19050">
            <a:solidFill>
              <a:schemeClr val="accent1">
                <a:shade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0C0130-5E6E-2748-A7AA-87E1989A9CBC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flipH="1">
            <a:off x="3102199" y="3595438"/>
            <a:ext cx="521557" cy="573808"/>
          </a:xfrm>
          <a:prstGeom prst="straightConnector1">
            <a:avLst/>
          </a:prstGeom>
          <a:ln w="19050">
            <a:solidFill>
              <a:schemeClr val="accent1">
                <a:shade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604608-73EF-384D-BFDD-42510903EE46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>
          <a:xfrm>
            <a:off x="3623756" y="3595438"/>
            <a:ext cx="553651" cy="573810"/>
          </a:xfrm>
          <a:prstGeom prst="straightConnector1">
            <a:avLst/>
          </a:prstGeom>
          <a:ln w="19050">
            <a:solidFill>
              <a:schemeClr val="accent1">
                <a:shade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3F1B3C-D679-8647-85CF-5382A11F1725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 flipH="1">
            <a:off x="5125869" y="3595437"/>
            <a:ext cx="10" cy="573811"/>
          </a:xfrm>
          <a:prstGeom prst="straightConnector1">
            <a:avLst/>
          </a:prstGeom>
          <a:ln w="19050">
            <a:solidFill>
              <a:schemeClr val="accent1">
                <a:shade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6F4F61B-9E7E-F24F-8A88-BEED20BD0134}"/>
              </a:ext>
            </a:extLst>
          </p:cNvPr>
          <p:cNvSpPr/>
          <p:nvPr/>
        </p:nvSpPr>
        <p:spPr>
          <a:xfrm>
            <a:off x="86478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2EA48D-203D-4F4B-9A65-6D6095DEA8D7}"/>
              </a:ext>
            </a:extLst>
          </p:cNvPr>
          <p:cNvSpPr/>
          <p:nvPr/>
        </p:nvSpPr>
        <p:spPr>
          <a:xfrm>
            <a:off x="176276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977B4FF-DE36-6C48-8FE9-7678F3691A74}"/>
              </a:ext>
            </a:extLst>
          </p:cNvPr>
          <p:cNvSpPr/>
          <p:nvPr/>
        </p:nvSpPr>
        <p:spPr>
          <a:xfrm>
            <a:off x="266074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473382-D629-614D-A44E-F6CF0B9369A9}"/>
              </a:ext>
            </a:extLst>
          </p:cNvPr>
          <p:cNvSpPr/>
          <p:nvPr/>
        </p:nvSpPr>
        <p:spPr>
          <a:xfrm>
            <a:off x="355872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51F509-8A78-524C-A8BD-D022D4E72F23}"/>
              </a:ext>
            </a:extLst>
          </p:cNvPr>
          <p:cNvSpPr/>
          <p:nvPr/>
        </p:nvSpPr>
        <p:spPr>
          <a:xfrm>
            <a:off x="443522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2CB7C6E-4546-AF40-9F49-4048FBC124C3}"/>
              </a:ext>
            </a:extLst>
          </p:cNvPr>
          <p:cNvSpPr/>
          <p:nvPr/>
        </p:nvSpPr>
        <p:spPr>
          <a:xfrm>
            <a:off x="533320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78F0AD-F0C6-1542-96A0-1705265416A8}"/>
              </a:ext>
            </a:extLst>
          </p:cNvPr>
          <p:cNvSpPr/>
          <p:nvPr/>
        </p:nvSpPr>
        <p:spPr>
          <a:xfrm>
            <a:off x="623118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EB9D18-FA76-874D-A293-E6AC022FB094}"/>
              </a:ext>
            </a:extLst>
          </p:cNvPr>
          <p:cNvSpPr/>
          <p:nvPr/>
        </p:nvSpPr>
        <p:spPr>
          <a:xfrm>
            <a:off x="864783" y="5297432"/>
            <a:ext cx="10754283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EC2E1F-4C94-8D43-A5DD-AE3A14E96064}"/>
              </a:ext>
            </a:extLst>
          </p:cNvPr>
          <p:cNvSpPr/>
          <p:nvPr/>
        </p:nvSpPr>
        <p:spPr>
          <a:xfrm>
            <a:off x="8351885" y="2586248"/>
            <a:ext cx="326718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00A53E-7276-9C4F-8861-29ED78F206DB}"/>
              </a:ext>
            </a:extLst>
          </p:cNvPr>
          <p:cNvSpPr/>
          <p:nvPr/>
        </p:nvSpPr>
        <p:spPr>
          <a:xfrm>
            <a:off x="8351885" y="2950422"/>
            <a:ext cx="326718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Optimal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F143EF-4005-A84A-A08C-716D9A72A106}"/>
              </a:ext>
            </a:extLst>
          </p:cNvPr>
          <p:cNvSpPr/>
          <p:nvPr/>
        </p:nvSpPr>
        <p:spPr>
          <a:xfrm>
            <a:off x="712916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311155-4408-F84F-B959-0358D78F76F9}"/>
              </a:ext>
            </a:extLst>
          </p:cNvPr>
          <p:cNvSpPr/>
          <p:nvPr/>
        </p:nvSpPr>
        <p:spPr>
          <a:xfrm>
            <a:off x="802714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ED26D5-E02F-9D47-88ED-CB4DA5619296}"/>
              </a:ext>
            </a:extLst>
          </p:cNvPr>
          <p:cNvSpPr/>
          <p:nvPr/>
        </p:nvSpPr>
        <p:spPr>
          <a:xfrm>
            <a:off x="892512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EFD8C4A-016B-9248-956B-94BAA8185865}"/>
              </a:ext>
            </a:extLst>
          </p:cNvPr>
          <p:cNvSpPr/>
          <p:nvPr/>
        </p:nvSpPr>
        <p:spPr>
          <a:xfrm>
            <a:off x="982310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E109AC-4187-5A4F-914C-BFDB6F32E128}"/>
              </a:ext>
            </a:extLst>
          </p:cNvPr>
          <p:cNvSpPr/>
          <p:nvPr/>
        </p:nvSpPr>
        <p:spPr>
          <a:xfrm>
            <a:off x="1072108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F7A9EE-4466-BD4F-9842-64AFB8932FC4}"/>
              </a:ext>
            </a:extLst>
          </p:cNvPr>
          <p:cNvSpPr/>
          <p:nvPr/>
        </p:nvSpPr>
        <p:spPr>
          <a:xfrm>
            <a:off x="7303920" y="4575274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26D06E6-DCBC-2443-BB9F-A9504C483D2B}"/>
              </a:ext>
            </a:extLst>
          </p:cNvPr>
          <p:cNvSpPr/>
          <p:nvPr/>
        </p:nvSpPr>
        <p:spPr>
          <a:xfrm>
            <a:off x="10345069" y="4575274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E5EBB2-CD4E-2540-A3F5-E4C58C48C58A}"/>
              </a:ext>
            </a:extLst>
          </p:cNvPr>
          <p:cNvSpPr/>
          <p:nvPr/>
        </p:nvSpPr>
        <p:spPr>
          <a:xfrm>
            <a:off x="265809" y="1520871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Depth = 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07A9C9A-1D21-CC43-8938-DD33FEE38454}"/>
              </a:ext>
            </a:extLst>
          </p:cNvPr>
          <p:cNvSpPr/>
          <p:nvPr/>
        </p:nvSpPr>
        <p:spPr>
          <a:xfrm>
            <a:off x="8351888" y="1669751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Time Complexity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13FF49-A994-4144-8A6A-0D8E9936B478}"/>
              </a:ext>
            </a:extLst>
          </p:cNvPr>
          <p:cNvSpPr/>
          <p:nvPr/>
        </p:nvSpPr>
        <p:spPr>
          <a:xfrm>
            <a:off x="8351888" y="2038099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Space Complexity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A7059F3-FE46-EC46-9E56-FFE892C3A2DA}"/>
              </a:ext>
            </a:extLst>
          </p:cNvPr>
          <p:cNvSpPr/>
          <p:nvPr/>
        </p:nvSpPr>
        <p:spPr>
          <a:xfrm>
            <a:off x="10447816" y="1669751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O(b</a:t>
            </a:r>
            <a:r>
              <a:rPr lang="en-AU" baseline="30000" dirty="0">
                <a:solidFill>
                  <a:schemeClr val="tx1"/>
                </a:solidFill>
              </a:rPr>
              <a:t>d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7898C2F-7FFB-0D47-843B-E2B050930291}"/>
              </a:ext>
            </a:extLst>
          </p:cNvPr>
          <p:cNvSpPr/>
          <p:nvPr/>
        </p:nvSpPr>
        <p:spPr>
          <a:xfrm>
            <a:off x="10447816" y="2038099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O(d)</a:t>
            </a:r>
          </a:p>
        </p:txBody>
      </p:sp>
    </p:spTree>
    <p:extLst>
      <p:ext uri="{BB962C8B-B14F-4D97-AF65-F5344CB8AC3E}">
        <p14:creationId xmlns:p14="http://schemas.microsoft.com/office/powerpoint/2010/main" val="1130607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Iterative-Deepening Search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70F0169-5B79-0B4E-8168-A72D47ECF301}"/>
              </a:ext>
            </a:extLst>
          </p:cNvPr>
          <p:cNvSpPr/>
          <p:nvPr/>
        </p:nvSpPr>
        <p:spPr>
          <a:xfrm>
            <a:off x="718859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054D0FF-8F94-EC4C-819C-31AD86B2FF1B}"/>
              </a:ext>
            </a:extLst>
          </p:cNvPr>
          <p:cNvSpPr/>
          <p:nvPr/>
        </p:nvSpPr>
        <p:spPr>
          <a:xfrm>
            <a:off x="121744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17AED2-626C-8C41-98C6-D1188D61F3D1}"/>
              </a:ext>
            </a:extLst>
          </p:cNvPr>
          <p:cNvSpPr/>
          <p:nvPr/>
        </p:nvSpPr>
        <p:spPr>
          <a:xfrm>
            <a:off x="171603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A0C6F2B-0388-3A42-856A-74A4594BC504}"/>
              </a:ext>
            </a:extLst>
          </p:cNvPr>
          <p:cNvSpPr/>
          <p:nvPr/>
        </p:nvSpPr>
        <p:spPr>
          <a:xfrm>
            <a:off x="221462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FD61D77-43F6-284A-8150-83FFE79025AC}"/>
              </a:ext>
            </a:extLst>
          </p:cNvPr>
          <p:cNvSpPr/>
          <p:nvPr/>
        </p:nvSpPr>
        <p:spPr>
          <a:xfrm>
            <a:off x="270128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FCB9B77-95A8-8444-948A-F2A2781A9092}"/>
              </a:ext>
            </a:extLst>
          </p:cNvPr>
          <p:cNvSpPr/>
          <p:nvPr/>
        </p:nvSpPr>
        <p:spPr>
          <a:xfrm>
            <a:off x="319987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5E7C3D6-3973-9F4B-A75F-81B44C0E28FE}"/>
              </a:ext>
            </a:extLst>
          </p:cNvPr>
          <p:cNvSpPr/>
          <p:nvPr/>
        </p:nvSpPr>
        <p:spPr>
          <a:xfrm>
            <a:off x="369846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2864D80-5E90-CB47-9D46-143BA86FA4EF}"/>
              </a:ext>
            </a:extLst>
          </p:cNvPr>
          <p:cNvSpPr/>
          <p:nvPr/>
        </p:nvSpPr>
        <p:spPr>
          <a:xfrm>
            <a:off x="4197051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432206-5A16-F24C-99D3-78530E0F194E}"/>
              </a:ext>
            </a:extLst>
          </p:cNvPr>
          <p:cNvSpPr/>
          <p:nvPr/>
        </p:nvSpPr>
        <p:spPr>
          <a:xfrm>
            <a:off x="4695639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CADAD10-48AE-6B49-8037-E3EFD1826082}"/>
              </a:ext>
            </a:extLst>
          </p:cNvPr>
          <p:cNvSpPr/>
          <p:nvPr/>
        </p:nvSpPr>
        <p:spPr>
          <a:xfrm>
            <a:off x="519422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1DB5002-B402-1847-BC9B-6D41F393C6B8}"/>
              </a:ext>
            </a:extLst>
          </p:cNvPr>
          <p:cNvSpPr/>
          <p:nvPr/>
        </p:nvSpPr>
        <p:spPr>
          <a:xfrm>
            <a:off x="569281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D8D0DE4-75FB-ED46-9CDF-7791B9BD65D1}"/>
              </a:ext>
            </a:extLst>
          </p:cNvPr>
          <p:cNvSpPr/>
          <p:nvPr/>
        </p:nvSpPr>
        <p:spPr>
          <a:xfrm>
            <a:off x="619140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968AC1B-37A1-B141-9EDF-D36872CB940C}"/>
              </a:ext>
            </a:extLst>
          </p:cNvPr>
          <p:cNvSpPr/>
          <p:nvPr/>
        </p:nvSpPr>
        <p:spPr>
          <a:xfrm>
            <a:off x="6897493" y="1802567"/>
            <a:ext cx="473810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Alphabetical order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8EBFFDA-B6C0-0D4A-8D3E-2B5BB991F557}"/>
              </a:ext>
            </a:extLst>
          </p:cNvPr>
          <p:cNvSpPr/>
          <p:nvPr/>
        </p:nvSpPr>
        <p:spPr>
          <a:xfrm>
            <a:off x="6688180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AF1CA87-97BE-A94C-9239-FE70F90C9A60}"/>
              </a:ext>
            </a:extLst>
          </p:cNvPr>
          <p:cNvSpPr/>
          <p:nvPr/>
        </p:nvSpPr>
        <p:spPr>
          <a:xfrm>
            <a:off x="718676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6ADDEC5-C748-9944-A704-89CF317AADEC}"/>
              </a:ext>
            </a:extLst>
          </p:cNvPr>
          <p:cNvSpPr/>
          <p:nvPr/>
        </p:nvSpPr>
        <p:spPr>
          <a:xfrm>
            <a:off x="7685356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6215DC-B64B-B347-9F90-C030E9FD3754}"/>
              </a:ext>
            </a:extLst>
          </p:cNvPr>
          <p:cNvSpPr/>
          <p:nvPr/>
        </p:nvSpPr>
        <p:spPr>
          <a:xfrm>
            <a:off x="8183944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EA4FD88-8533-C54F-AE6F-0EECC2B0EB00}"/>
              </a:ext>
            </a:extLst>
          </p:cNvPr>
          <p:cNvSpPr/>
          <p:nvPr/>
        </p:nvSpPr>
        <p:spPr>
          <a:xfrm>
            <a:off x="867060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BDCD6F2-0C96-C445-9ACB-161487C5A025}"/>
              </a:ext>
            </a:extLst>
          </p:cNvPr>
          <p:cNvSpPr/>
          <p:nvPr/>
        </p:nvSpPr>
        <p:spPr>
          <a:xfrm>
            <a:off x="9169196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380E87F-0003-1848-8FCC-3162BEBFABBC}"/>
              </a:ext>
            </a:extLst>
          </p:cNvPr>
          <p:cNvSpPr/>
          <p:nvPr/>
        </p:nvSpPr>
        <p:spPr>
          <a:xfrm>
            <a:off x="9667784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2E8E2AA-8538-2142-849B-A5349A77D8A2}"/>
              </a:ext>
            </a:extLst>
          </p:cNvPr>
          <p:cNvSpPr/>
          <p:nvPr/>
        </p:nvSpPr>
        <p:spPr>
          <a:xfrm>
            <a:off x="10166372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125FE70-8F9C-8445-BDD0-D85C43C90043}"/>
              </a:ext>
            </a:extLst>
          </p:cNvPr>
          <p:cNvSpPr/>
          <p:nvPr/>
        </p:nvSpPr>
        <p:spPr>
          <a:xfrm>
            <a:off x="10664960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263C854-2533-3146-861C-B0E9B139CB05}"/>
              </a:ext>
            </a:extLst>
          </p:cNvPr>
          <p:cNvSpPr/>
          <p:nvPr/>
        </p:nvSpPr>
        <p:spPr>
          <a:xfrm>
            <a:off x="1116354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E6ED52A-0D33-A442-B52A-2C108B74FCFF}"/>
              </a:ext>
            </a:extLst>
          </p:cNvPr>
          <p:cNvSpPr/>
          <p:nvPr/>
        </p:nvSpPr>
        <p:spPr>
          <a:xfrm>
            <a:off x="718858" y="5606955"/>
            <a:ext cx="10945089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D4337CF-E13C-3041-A6D1-466F19855B56}"/>
              </a:ext>
            </a:extLst>
          </p:cNvPr>
          <p:cNvSpPr/>
          <p:nvPr/>
        </p:nvSpPr>
        <p:spPr>
          <a:xfrm>
            <a:off x="2589914" y="1789828"/>
            <a:ext cx="398907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1AA6001-B781-3843-BF26-768D0915A6A5}"/>
              </a:ext>
            </a:extLst>
          </p:cNvPr>
          <p:cNvSpPr/>
          <p:nvPr/>
        </p:nvSpPr>
        <p:spPr>
          <a:xfrm>
            <a:off x="2591632" y="2157154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/ : A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700CCFA-7ECC-4E41-8B2C-F4A31815684B}"/>
              </a:ext>
            </a:extLst>
          </p:cNvPr>
          <p:cNvSpPr/>
          <p:nvPr/>
        </p:nvSpPr>
        <p:spPr>
          <a:xfrm>
            <a:off x="3591081" y="2157154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416807D-1EFC-7841-A5BC-407C29E1B7C5}"/>
              </a:ext>
            </a:extLst>
          </p:cNvPr>
          <p:cNvSpPr/>
          <p:nvPr/>
        </p:nvSpPr>
        <p:spPr>
          <a:xfrm>
            <a:off x="4578306" y="2157154"/>
            <a:ext cx="995018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7F643E-2229-3C43-B512-759BCE252317}"/>
              </a:ext>
            </a:extLst>
          </p:cNvPr>
          <p:cNvSpPr/>
          <p:nvPr/>
        </p:nvSpPr>
        <p:spPr>
          <a:xfrm>
            <a:off x="5577478" y="2157154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103E220-6194-7246-8A74-ABB4E5177968}"/>
              </a:ext>
            </a:extLst>
          </p:cNvPr>
          <p:cNvSpPr/>
          <p:nvPr/>
        </p:nvSpPr>
        <p:spPr>
          <a:xfrm>
            <a:off x="2590097" y="2655717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DEAE116-3C28-ED49-960D-B20A99884EAC}"/>
              </a:ext>
            </a:extLst>
          </p:cNvPr>
          <p:cNvSpPr/>
          <p:nvPr/>
        </p:nvSpPr>
        <p:spPr>
          <a:xfrm>
            <a:off x="3592431" y="2655717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960ED90-3388-8240-BCC1-F339E2A1DA2E}"/>
              </a:ext>
            </a:extLst>
          </p:cNvPr>
          <p:cNvSpPr/>
          <p:nvPr/>
        </p:nvSpPr>
        <p:spPr>
          <a:xfrm>
            <a:off x="4578832" y="2655717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CB890B0-FD4E-5F4B-B46B-E6171CF4D24A}"/>
              </a:ext>
            </a:extLst>
          </p:cNvPr>
          <p:cNvSpPr/>
          <p:nvPr/>
        </p:nvSpPr>
        <p:spPr>
          <a:xfrm>
            <a:off x="5575665" y="2655717"/>
            <a:ext cx="100134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7E0A0F3-5E81-7C43-8C86-A4426E245FDA}"/>
              </a:ext>
            </a:extLst>
          </p:cNvPr>
          <p:cNvSpPr/>
          <p:nvPr/>
        </p:nvSpPr>
        <p:spPr>
          <a:xfrm>
            <a:off x="2589914" y="3154281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C63DCA-C433-4643-B623-FFE14DFCB591}"/>
              </a:ext>
            </a:extLst>
          </p:cNvPr>
          <p:cNvSpPr/>
          <p:nvPr/>
        </p:nvSpPr>
        <p:spPr>
          <a:xfrm>
            <a:off x="3592249" y="3154281"/>
            <a:ext cx="99501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74B17E5-B2DD-6147-ADAA-AC6F896BD57A}"/>
              </a:ext>
            </a:extLst>
          </p:cNvPr>
          <p:cNvSpPr/>
          <p:nvPr/>
        </p:nvSpPr>
        <p:spPr>
          <a:xfrm>
            <a:off x="4578649" y="3154281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9F5566E-3C5F-2D49-A81C-999330E42AEE}"/>
              </a:ext>
            </a:extLst>
          </p:cNvPr>
          <p:cNvSpPr/>
          <p:nvPr/>
        </p:nvSpPr>
        <p:spPr>
          <a:xfrm>
            <a:off x="5575481" y="3154281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406C48E-C43D-4F46-8EA6-9A8DA1AD8440}"/>
              </a:ext>
            </a:extLst>
          </p:cNvPr>
          <p:cNvSpPr/>
          <p:nvPr/>
        </p:nvSpPr>
        <p:spPr>
          <a:xfrm>
            <a:off x="720000" y="1789317"/>
            <a:ext cx="149413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Visited list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C2ECDE7-4463-C945-9435-0C7231540969}"/>
              </a:ext>
            </a:extLst>
          </p:cNvPr>
          <p:cNvSpPr/>
          <p:nvPr/>
        </p:nvSpPr>
        <p:spPr>
          <a:xfrm>
            <a:off x="720000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20DBB9C-7980-B64E-B57E-B0698B551DAA}"/>
              </a:ext>
            </a:extLst>
          </p:cNvPr>
          <p:cNvSpPr/>
          <p:nvPr/>
        </p:nvSpPr>
        <p:spPr>
          <a:xfrm>
            <a:off x="121744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18B3BF2-E1B6-1B47-9100-DE88AB8F11CB}"/>
              </a:ext>
            </a:extLst>
          </p:cNvPr>
          <p:cNvSpPr/>
          <p:nvPr/>
        </p:nvSpPr>
        <p:spPr>
          <a:xfrm>
            <a:off x="171538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634FBA4-2480-3949-96ED-2D301A0D5BFA}"/>
              </a:ext>
            </a:extLst>
          </p:cNvPr>
          <p:cNvSpPr/>
          <p:nvPr/>
        </p:nvSpPr>
        <p:spPr>
          <a:xfrm>
            <a:off x="720000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75B7341-6EE0-0841-8825-E557BA8C882C}"/>
              </a:ext>
            </a:extLst>
          </p:cNvPr>
          <p:cNvSpPr/>
          <p:nvPr/>
        </p:nvSpPr>
        <p:spPr>
          <a:xfrm>
            <a:off x="121744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6602F3D-AE14-9448-A849-BEB318318F20}"/>
              </a:ext>
            </a:extLst>
          </p:cNvPr>
          <p:cNvSpPr/>
          <p:nvPr/>
        </p:nvSpPr>
        <p:spPr>
          <a:xfrm>
            <a:off x="171538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6BE829D-60E4-9A47-976C-F52559C4E90C}"/>
              </a:ext>
            </a:extLst>
          </p:cNvPr>
          <p:cNvSpPr/>
          <p:nvPr/>
        </p:nvSpPr>
        <p:spPr>
          <a:xfrm>
            <a:off x="720000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6013DDE-DE9F-3D43-9DF5-947030052922}"/>
              </a:ext>
            </a:extLst>
          </p:cNvPr>
          <p:cNvSpPr/>
          <p:nvPr/>
        </p:nvSpPr>
        <p:spPr>
          <a:xfrm>
            <a:off x="121744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FC0571E-3259-CE4C-8F02-C06CB43CF6B8}"/>
              </a:ext>
            </a:extLst>
          </p:cNvPr>
          <p:cNvSpPr/>
          <p:nvPr/>
        </p:nvSpPr>
        <p:spPr>
          <a:xfrm>
            <a:off x="171538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BAB8C56-2AF1-E24E-9FE9-1FD2461B1BC1}"/>
              </a:ext>
            </a:extLst>
          </p:cNvPr>
          <p:cNvSpPr/>
          <p:nvPr/>
        </p:nvSpPr>
        <p:spPr>
          <a:xfrm>
            <a:off x="720000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42F4250-BD47-E343-9117-D9244A4B750E}"/>
              </a:ext>
            </a:extLst>
          </p:cNvPr>
          <p:cNvSpPr/>
          <p:nvPr/>
        </p:nvSpPr>
        <p:spPr>
          <a:xfrm>
            <a:off x="121744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F2DA7CF-7C61-4147-9FE8-581CF809B489}"/>
              </a:ext>
            </a:extLst>
          </p:cNvPr>
          <p:cNvSpPr/>
          <p:nvPr/>
        </p:nvSpPr>
        <p:spPr>
          <a:xfrm>
            <a:off x="171538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52C1DF4-C328-F04D-97C6-76933E863F4C}"/>
              </a:ext>
            </a:extLst>
          </p:cNvPr>
          <p:cNvSpPr/>
          <p:nvPr/>
        </p:nvSpPr>
        <p:spPr>
          <a:xfrm>
            <a:off x="6897493" y="2170915"/>
            <a:ext cx="4738102" cy="2936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51AE979-3307-414F-A54B-7DC907CF75E0}"/>
              </a:ext>
            </a:extLst>
          </p:cNvPr>
          <p:cNvSpPr/>
          <p:nvPr/>
        </p:nvSpPr>
        <p:spPr>
          <a:xfrm>
            <a:off x="7186769" y="2989255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1736AD2-FDAA-C44C-9474-1CBE48793227}"/>
              </a:ext>
            </a:extLst>
          </p:cNvPr>
          <p:cNvSpPr/>
          <p:nvPr/>
        </p:nvSpPr>
        <p:spPr>
          <a:xfrm>
            <a:off x="9917983" y="4412734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753915C-B80D-AB4B-BB1F-E84F9857CF4F}"/>
              </a:ext>
            </a:extLst>
          </p:cNvPr>
          <p:cNvSpPr/>
          <p:nvPr/>
        </p:nvSpPr>
        <p:spPr>
          <a:xfrm>
            <a:off x="718858" y="1421449"/>
            <a:ext cx="149413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Depth = 0</a:t>
            </a:r>
          </a:p>
        </p:txBody>
      </p:sp>
    </p:spTree>
    <p:extLst>
      <p:ext uri="{BB962C8B-B14F-4D97-AF65-F5344CB8AC3E}">
        <p14:creationId xmlns:p14="http://schemas.microsoft.com/office/powerpoint/2010/main" val="261171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Iterative-Deepening Search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70F0169-5B79-0B4E-8168-A72D47ECF301}"/>
              </a:ext>
            </a:extLst>
          </p:cNvPr>
          <p:cNvSpPr/>
          <p:nvPr/>
        </p:nvSpPr>
        <p:spPr>
          <a:xfrm>
            <a:off x="718859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054D0FF-8F94-EC4C-819C-31AD86B2FF1B}"/>
              </a:ext>
            </a:extLst>
          </p:cNvPr>
          <p:cNvSpPr/>
          <p:nvPr/>
        </p:nvSpPr>
        <p:spPr>
          <a:xfrm>
            <a:off x="121744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17AED2-626C-8C41-98C6-D1188D61F3D1}"/>
              </a:ext>
            </a:extLst>
          </p:cNvPr>
          <p:cNvSpPr/>
          <p:nvPr/>
        </p:nvSpPr>
        <p:spPr>
          <a:xfrm>
            <a:off x="171603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A0C6F2B-0388-3A42-856A-74A4594BC504}"/>
              </a:ext>
            </a:extLst>
          </p:cNvPr>
          <p:cNvSpPr/>
          <p:nvPr/>
        </p:nvSpPr>
        <p:spPr>
          <a:xfrm>
            <a:off x="221462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FD61D77-43F6-284A-8150-83FFE79025AC}"/>
              </a:ext>
            </a:extLst>
          </p:cNvPr>
          <p:cNvSpPr/>
          <p:nvPr/>
        </p:nvSpPr>
        <p:spPr>
          <a:xfrm>
            <a:off x="270128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FCB9B77-95A8-8444-948A-F2A2781A9092}"/>
              </a:ext>
            </a:extLst>
          </p:cNvPr>
          <p:cNvSpPr/>
          <p:nvPr/>
        </p:nvSpPr>
        <p:spPr>
          <a:xfrm>
            <a:off x="319987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5E7C3D6-3973-9F4B-A75F-81B44C0E28FE}"/>
              </a:ext>
            </a:extLst>
          </p:cNvPr>
          <p:cNvSpPr/>
          <p:nvPr/>
        </p:nvSpPr>
        <p:spPr>
          <a:xfrm>
            <a:off x="369846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2864D80-5E90-CB47-9D46-143BA86FA4EF}"/>
              </a:ext>
            </a:extLst>
          </p:cNvPr>
          <p:cNvSpPr/>
          <p:nvPr/>
        </p:nvSpPr>
        <p:spPr>
          <a:xfrm>
            <a:off x="4197051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432206-5A16-F24C-99D3-78530E0F194E}"/>
              </a:ext>
            </a:extLst>
          </p:cNvPr>
          <p:cNvSpPr/>
          <p:nvPr/>
        </p:nvSpPr>
        <p:spPr>
          <a:xfrm>
            <a:off x="4695639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CADAD10-48AE-6B49-8037-E3EFD1826082}"/>
              </a:ext>
            </a:extLst>
          </p:cNvPr>
          <p:cNvSpPr/>
          <p:nvPr/>
        </p:nvSpPr>
        <p:spPr>
          <a:xfrm>
            <a:off x="519422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1DB5002-B402-1847-BC9B-6D41F393C6B8}"/>
              </a:ext>
            </a:extLst>
          </p:cNvPr>
          <p:cNvSpPr/>
          <p:nvPr/>
        </p:nvSpPr>
        <p:spPr>
          <a:xfrm>
            <a:off x="569281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D8D0DE4-75FB-ED46-9CDF-7791B9BD65D1}"/>
              </a:ext>
            </a:extLst>
          </p:cNvPr>
          <p:cNvSpPr/>
          <p:nvPr/>
        </p:nvSpPr>
        <p:spPr>
          <a:xfrm>
            <a:off x="619140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968AC1B-37A1-B141-9EDF-D36872CB940C}"/>
              </a:ext>
            </a:extLst>
          </p:cNvPr>
          <p:cNvSpPr/>
          <p:nvPr/>
        </p:nvSpPr>
        <p:spPr>
          <a:xfrm>
            <a:off x="6897493" y="1802567"/>
            <a:ext cx="473810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Alphabetical order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8EBFFDA-B6C0-0D4A-8D3E-2B5BB991F557}"/>
              </a:ext>
            </a:extLst>
          </p:cNvPr>
          <p:cNvSpPr/>
          <p:nvPr/>
        </p:nvSpPr>
        <p:spPr>
          <a:xfrm>
            <a:off x="6688180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AF1CA87-97BE-A94C-9239-FE70F90C9A60}"/>
              </a:ext>
            </a:extLst>
          </p:cNvPr>
          <p:cNvSpPr/>
          <p:nvPr/>
        </p:nvSpPr>
        <p:spPr>
          <a:xfrm>
            <a:off x="718676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6ADDEC5-C748-9944-A704-89CF317AADEC}"/>
              </a:ext>
            </a:extLst>
          </p:cNvPr>
          <p:cNvSpPr/>
          <p:nvPr/>
        </p:nvSpPr>
        <p:spPr>
          <a:xfrm>
            <a:off x="7685356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6215DC-B64B-B347-9F90-C030E9FD3754}"/>
              </a:ext>
            </a:extLst>
          </p:cNvPr>
          <p:cNvSpPr/>
          <p:nvPr/>
        </p:nvSpPr>
        <p:spPr>
          <a:xfrm>
            <a:off x="8183944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EA4FD88-8533-C54F-AE6F-0EECC2B0EB00}"/>
              </a:ext>
            </a:extLst>
          </p:cNvPr>
          <p:cNvSpPr/>
          <p:nvPr/>
        </p:nvSpPr>
        <p:spPr>
          <a:xfrm>
            <a:off x="867060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BDCD6F2-0C96-C445-9ACB-161487C5A025}"/>
              </a:ext>
            </a:extLst>
          </p:cNvPr>
          <p:cNvSpPr/>
          <p:nvPr/>
        </p:nvSpPr>
        <p:spPr>
          <a:xfrm>
            <a:off x="9169196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380E87F-0003-1848-8FCC-3162BEBFABBC}"/>
              </a:ext>
            </a:extLst>
          </p:cNvPr>
          <p:cNvSpPr/>
          <p:nvPr/>
        </p:nvSpPr>
        <p:spPr>
          <a:xfrm>
            <a:off x="9667784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2E8E2AA-8538-2142-849B-A5349A77D8A2}"/>
              </a:ext>
            </a:extLst>
          </p:cNvPr>
          <p:cNvSpPr/>
          <p:nvPr/>
        </p:nvSpPr>
        <p:spPr>
          <a:xfrm>
            <a:off x="10166372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125FE70-8F9C-8445-BDD0-D85C43C90043}"/>
              </a:ext>
            </a:extLst>
          </p:cNvPr>
          <p:cNvSpPr/>
          <p:nvPr/>
        </p:nvSpPr>
        <p:spPr>
          <a:xfrm>
            <a:off x="10664960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263C854-2533-3146-861C-B0E9B139CB05}"/>
              </a:ext>
            </a:extLst>
          </p:cNvPr>
          <p:cNvSpPr/>
          <p:nvPr/>
        </p:nvSpPr>
        <p:spPr>
          <a:xfrm>
            <a:off x="1116354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E6ED52A-0D33-A442-B52A-2C108B74FCFF}"/>
              </a:ext>
            </a:extLst>
          </p:cNvPr>
          <p:cNvSpPr/>
          <p:nvPr/>
        </p:nvSpPr>
        <p:spPr>
          <a:xfrm>
            <a:off x="718858" y="5606955"/>
            <a:ext cx="10945089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D4337CF-E13C-3041-A6D1-466F19855B56}"/>
              </a:ext>
            </a:extLst>
          </p:cNvPr>
          <p:cNvSpPr/>
          <p:nvPr/>
        </p:nvSpPr>
        <p:spPr>
          <a:xfrm>
            <a:off x="2589914" y="1789828"/>
            <a:ext cx="398907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1AA6001-B781-3843-BF26-768D0915A6A5}"/>
              </a:ext>
            </a:extLst>
          </p:cNvPr>
          <p:cNvSpPr/>
          <p:nvPr/>
        </p:nvSpPr>
        <p:spPr>
          <a:xfrm>
            <a:off x="2591632" y="2157154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/ : A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700CCFA-7ECC-4E41-8B2C-F4A31815684B}"/>
              </a:ext>
            </a:extLst>
          </p:cNvPr>
          <p:cNvSpPr/>
          <p:nvPr/>
        </p:nvSpPr>
        <p:spPr>
          <a:xfrm>
            <a:off x="3591081" y="2157154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 : Z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416807D-1EFC-7841-A5BC-407C29E1B7C5}"/>
              </a:ext>
            </a:extLst>
          </p:cNvPr>
          <p:cNvSpPr/>
          <p:nvPr/>
        </p:nvSpPr>
        <p:spPr>
          <a:xfrm>
            <a:off x="4578306" y="2157154"/>
            <a:ext cx="995018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 : 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7F643E-2229-3C43-B512-759BCE252317}"/>
              </a:ext>
            </a:extLst>
          </p:cNvPr>
          <p:cNvSpPr/>
          <p:nvPr/>
        </p:nvSpPr>
        <p:spPr>
          <a:xfrm>
            <a:off x="5577478" y="2157154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 : 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103E220-6194-7246-8A74-ABB4E5177968}"/>
              </a:ext>
            </a:extLst>
          </p:cNvPr>
          <p:cNvSpPr/>
          <p:nvPr/>
        </p:nvSpPr>
        <p:spPr>
          <a:xfrm>
            <a:off x="2590097" y="2655717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DEAE116-3C28-ED49-960D-B20A99884EAC}"/>
              </a:ext>
            </a:extLst>
          </p:cNvPr>
          <p:cNvSpPr/>
          <p:nvPr/>
        </p:nvSpPr>
        <p:spPr>
          <a:xfrm>
            <a:off x="3592431" y="2655717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960ED90-3388-8240-BCC1-F339E2A1DA2E}"/>
              </a:ext>
            </a:extLst>
          </p:cNvPr>
          <p:cNvSpPr/>
          <p:nvPr/>
        </p:nvSpPr>
        <p:spPr>
          <a:xfrm>
            <a:off x="4578832" y="2655717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CB890B0-FD4E-5F4B-B46B-E6171CF4D24A}"/>
              </a:ext>
            </a:extLst>
          </p:cNvPr>
          <p:cNvSpPr/>
          <p:nvPr/>
        </p:nvSpPr>
        <p:spPr>
          <a:xfrm>
            <a:off x="5575665" y="2655717"/>
            <a:ext cx="100134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7E0A0F3-5E81-7C43-8C86-A4426E245FDA}"/>
              </a:ext>
            </a:extLst>
          </p:cNvPr>
          <p:cNvSpPr/>
          <p:nvPr/>
        </p:nvSpPr>
        <p:spPr>
          <a:xfrm>
            <a:off x="2589914" y="3154281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C63DCA-C433-4643-B623-FFE14DFCB591}"/>
              </a:ext>
            </a:extLst>
          </p:cNvPr>
          <p:cNvSpPr/>
          <p:nvPr/>
        </p:nvSpPr>
        <p:spPr>
          <a:xfrm>
            <a:off x="3592249" y="3154281"/>
            <a:ext cx="99501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74B17E5-B2DD-6147-ADAA-AC6F896BD57A}"/>
              </a:ext>
            </a:extLst>
          </p:cNvPr>
          <p:cNvSpPr/>
          <p:nvPr/>
        </p:nvSpPr>
        <p:spPr>
          <a:xfrm>
            <a:off x="4578649" y="3154281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9F5566E-3C5F-2D49-A81C-999330E42AEE}"/>
              </a:ext>
            </a:extLst>
          </p:cNvPr>
          <p:cNvSpPr/>
          <p:nvPr/>
        </p:nvSpPr>
        <p:spPr>
          <a:xfrm>
            <a:off x="5575481" y="3154281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406C48E-C43D-4F46-8EA6-9A8DA1AD8440}"/>
              </a:ext>
            </a:extLst>
          </p:cNvPr>
          <p:cNvSpPr/>
          <p:nvPr/>
        </p:nvSpPr>
        <p:spPr>
          <a:xfrm>
            <a:off x="720000" y="1789317"/>
            <a:ext cx="149413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Visited list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C2ECDE7-4463-C945-9435-0C7231540969}"/>
              </a:ext>
            </a:extLst>
          </p:cNvPr>
          <p:cNvSpPr/>
          <p:nvPr/>
        </p:nvSpPr>
        <p:spPr>
          <a:xfrm>
            <a:off x="720000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20DBB9C-7980-B64E-B57E-B0698B551DAA}"/>
              </a:ext>
            </a:extLst>
          </p:cNvPr>
          <p:cNvSpPr/>
          <p:nvPr/>
        </p:nvSpPr>
        <p:spPr>
          <a:xfrm>
            <a:off x="121744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18B3BF2-E1B6-1B47-9100-DE88AB8F11CB}"/>
              </a:ext>
            </a:extLst>
          </p:cNvPr>
          <p:cNvSpPr/>
          <p:nvPr/>
        </p:nvSpPr>
        <p:spPr>
          <a:xfrm>
            <a:off x="171538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634FBA4-2480-3949-96ED-2D301A0D5BFA}"/>
              </a:ext>
            </a:extLst>
          </p:cNvPr>
          <p:cNvSpPr/>
          <p:nvPr/>
        </p:nvSpPr>
        <p:spPr>
          <a:xfrm>
            <a:off x="720000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75B7341-6EE0-0841-8825-E557BA8C882C}"/>
              </a:ext>
            </a:extLst>
          </p:cNvPr>
          <p:cNvSpPr/>
          <p:nvPr/>
        </p:nvSpPr>
        <p:spPr>
          <a:xfrm>
            <a:off x="121744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6602F3D-AE14-9448-A849-BEB318318F20}"/>
              </a:ext>
            </a:extLst>
          </p:cNvPr>
          <p:cNvSpPr/>
          <p:nvPr/>
        </p:nvSpPr>
        <p:spPr>
          <a:xfrm>
            <a:off x="171538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6BE829D-60E4-9A47-976C-F52559C4E90C}"/>
              </a:ext>
            </a:extLst>
          </p:cNvPr>
          <p:cNvSpPr/>
          <p:nvPr/>
        </p:nvSpPr>
        <p:spPr>
          <a:xfrm>
            <a:off x="720000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6013DDE-DE9F-3D43-9DF5-947030052922}"/>
              </a:ext>
            </a:extLst>
          </p:cNvPr>
          <p:cNvSpPr/>
          <p:nvPr/>
        </p:nvSpPr>
        <p:spPr>
          <a:xfrm>
            <a:off x="121744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FC0571E-3259-CE4C-8F02-C06CB43CF6B8}"/>
              </a:ext>
            </a:extLst>
          </p:cNvPr>
          <p:cNvSpPr/>
          <p:nvPr/>
        </p:nvSpPr>
        <p:spPr>
          <a:xfrm>
            <a:off x="171538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BAB8C56-2AF1-E24E-9FE9-1FD2461B1BC1}"/>
              </a:ext>
            </a:extLst>
          </p:cNvPr>
          <p:cNvSpPr/>
          <p:nvPr/>
        </p:nvSpPr>
        <p:spPr>
          <a:xfrm>
            <a:off x="720000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42F4250-BD47-E343-9117-D9244A4B750E}"/>
              </a:ext>
            </a:extLst>
          </p:cNvPr>
          <p:cNvSpPr/>
          <p:nvPr/>
        </p:nvSpPr>
        <p:spPr>
          <a:xfrm>
            <a:off x="121744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F2DA7CF-7C61-4147-9FE8-581CF809B489}"/>
              </a:ext>
            </a:extLst>
          </p:cNvPr>
          <p:cNvSpPr/>
          <p:nvPr/>
        </p:nvSpPr>
        <p:spPr>
          <a:xfrm>
            <a:off x="171538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52C1DF4-C328-F04D-97C6-76933E863F4C}"/>
              </a:ext>
            </a:extLst>
          </p:cNvPr>
          <p:cNvSpPr/>
          <p:nvPr/>
        </p:nvSpPr>
        <p:spPr>
          <a:xfrm>
            <a:off x="6897493" y="2170915"/>
            <a:ext cx="4738102" cy="2936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51AE979-3307-414F-A54B-7DC907CF75E0}"/>
              </a:ext>
            </a:extLst>
          </p:cNvPr>
          <p:cNvSpPr/>
          <p:nvPr/>
        </p:nvSpPr>
        <p:spPr>
          <a:xfrm>
            <a:off x="7186769" y="2989255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1736AD2-FDAA-C44C-9474-1CBE48793227}"/>
              </a:ext>
            </a:extLst>
          </p:cNvPr>
          <p:cNvSpPr/>
          <p:nvPr/>
        </p:nvSpPr>
        <p:spPr>
          <a:xfrm>
            <a:off x="9917983" y="4412734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753915C-B80D-AB4B-BB1F-E84F9857CF4F}"/>
              </a:ext>
            </a:extLst>
          </p:cNvPr>
          <p:cNvSpPr/>
          <p:nvPr/>
        </p:nvSpPr>
        <p:spPr>
          <a:xfrm>
            <a:off x="718858" y="1421449"/>
            <a:ext cx="149413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Depth = 1</a:t>
            </a:r>
          </a:p>
        </p:txBody>
      </p:sp>
    </p:spTree>
    <p:extLst>
      <p:ext uri="{BB962C8B-B14F-4D97-AF65-F5344CB8AC3E}">
        <p14:creationId xmlns:p14="http://schemas.microsoft.com/office/powerpoint/2010/main" val="1286201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Iterative-Deepening Search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70F0169-5B79-0B4E-8168-A72D47ECF301}"/>
              </a:ext>
            </a:extLst>
          </p:cNvPr>
          <p:cNvSpPr/>
          <p:nvPr/>
        </p:nvSpPr>
        <p:spPr>
          <a:xfrm>
            <a:off x="718859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054D0FF-8F94-EC4C-819C-31AD86B2FF1B}"/>
              </a:ext>
            </a:extLst>
          </p:cNvPr>
          <p:cNvSpPr/>
          <p:nvPr/>
        </p:nvSpPr>
        <p:spPr>
          <a:xfrm>
            <a:off x="121744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17AED2-626C-8C41-98C6-D1188D61F3D1}"/>
              </a:ext>
            </a:extLst>
          </p:cNvPr>
          <p:cNvSpPr/>
          <p:nvPr/>
        </p:nvSpPr>
        <p:spPr>
          <a:xfrm>
            <a:off x="171603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A0C6F2B-0388-3A42-856A-74A4594BC504}"/>
              </a:ext>
            </a:extLst>
          </p:cNvPr>
          <p:cNvSpPr/>
          <p:nvPr/>
        </p:nvSpPr>
        <p:spPr>
          <a:xfrm>
            <a:off x="221462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FD61D77-43F6-284A-8150-83FFE79025AC}"/>
              </a:ext>
            </a:extLst>
          </p:cNvPr>
          <p:cNvSpPr/>
          <p:nvPr/>
        </p:nvSpPr>
        <p:spPr>
          <a:xfrm>
            <a:off x="270128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FCB9B77-95A8-8444-948A-F2A2781A9092}"/>
              </a:ext>
            </a:extLst>
          </p:cNvPr>
          <p:cNvSpPr/>
          <p:nvPr/>
        </p:nvSpPr>
        <p:spPr>
          <a:xfrm>
            <a:off x="319987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5E7C3D6-3973-9F4B-A75F-81B44C0E28FE}"/>
              </a:ext>
            </a:extLst>
          </p:cNvPr>
          <p:cNvSpPr/>
          <p:nvPr/>
        </p:nvSpPr>
        <p:spPr>
          <a:xfrm>
            <a:off x="369846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2864D80-5E90-CB47-9D46-143BA86FA4EF}"/>
              </a:ext>
            </a:extLst>
          </p:cNvPr>
          <p:cNvSpPr/>
          <p:nvPr/>
        </p:nvSpPr>
        <p:spPr>
          <a:xfrm>
            <a:off x="4197051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432206-5A16-F24C-99D3-78530E0F194E}"/>
              </a:ext>
            </a:extLst>
          </p:cNvPr>
          <p:cNvSpPr/>
          <p:nvPr/>
        </p:nvSpPr>
        <p:spPr>
          <a:xfrm>
            <a:off x="4695639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CADAD10-48AE-6B49-8037-E3EFD1826082}"/>
              </a:ext>
            </a:extLst>
          </p:cNvPr>
          <p:cNvSpPr/>
          <p:nvPr/>
        </p:nvSpPr>
        <p:spPr>
          <a:xfrm>
            <a:off x="519422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1DB5002-B402-1847-BC9B-6D41F393C6B8}"/>
              </a:ext>
            </a:extLst>
          </p:cNvPr>
          <p:cNvSpPr/>
          <p:nvPr/>
        </p:nvSpPr>
        <p:spPr>
          <a:xfrm>
            <a:off x="569281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D8D0DE4-75FB-ED46-9CDF-7791B9BD65D1}"/>
              </a:ext>
            </a:extLst>
          </p:cNvPr>
          <p:cNvSpPr/>
          <p:nvPr/>
        </p:nvSpPr>
        <p:spPr>
          <a:xfrm>
            <a:off x="619140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968AC1B-37A1-B141-9EDF-D36872CB940C}"/>
              </a:ext>
            </a:extLst>
          </p:cNvPr>
          <p:cNvSpPr/>
          <p:nvPr/>
        </p:nvSpPr>
        <p:spPr>
          <a:xfrm>
            <a:off x="6897493" y="1802567"/>
            <a:ext cx="473810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Alphabetical order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8EBFFDA-B6C0-0D4A-8D3E-2B5BB991F557}"/>
              </a:ext>
            </a:extLst>
          </p:cNvPr>
          <p:cNvSpPr/>
          <p:nvPr/>
        </p:nvSpPr>
        <p:spPr>
          <a:xfrm>
            <a:off x="6688180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AF1CA87-97BE-A94C-9239-FE70F90C9A60}"/>
              </a:ext>
            </a:extLst>
          </p:cNvPr>
          <p:cNvSpPr/>
          <p:nvPr/>
        </p:nvSpPr>
        <p:spPr>
          <a:xfrm>
            <a:off x="718676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6ADDEC5-C748-9944-A704-89CF317AADEC}"/>
              </a:ext>
            </a:extLst>
          </p:cNvPr>
          <p:cNvSpPr/>
          <p:nvPr/>
        </p:nvSpPr>
        <p:spPr>
          <a:xfrm>
            <a:off x="7685356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6215DC-B64B-B347-9F90-C030E9FD3754}"/>
              </a:ext>
            </a:extLst>
          </p:cNvPr>
          <p:cNvSpPr/>
          <p:nvPr/>
        </p:nvSpPr>
        <p:spPr>
          <a:xfrm>
            <a:off x="8183944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EA4FD88-8533-C54F-AE6F-0EECC2B0EB00}"/>
              </a:ext>
            </a:extLst>
          </p:cNvPr>
          <p:cNvSpPr/>
          <p:nvPr/>
        </p:nvSpPr>
        <p:spPr>
          <a:xfrm>
            <a:off x="867060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BDCD6F2-0C96-C445-9ACB-161487C5A025}"/>
              </a:ext>
            </a:extLst>
          </p:cNvPr>
          <p:cNvSpPr/>
          <p:nvPr/>
        </p:nvSpPr>
        <p:spPr>
          <a:xfrm>
            <a:off x="9169196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380E87F-0003-1848-8FCC-3162BEBFABBC}"/>
              </a:ext>
            </a:extLst>
          </p:cNvPr>
          <p:cNvSpPr/>
          <p:nvPr/>
        </p:nvSpPr>
        <p:spPr>
          <a:xfrm>
            <a:off x="9667784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2E8E2AA-8538-2142-849B-A5349A77D8A2}"/>
              </a:ext>
            </a:extLst>
          </p:cNvPr>
          <p:cNvSpPr/>
          <p:nvPr/>
        </p:nvSpPr>
        <p:spPr>
          <a:xfrm>
            <a:off x="10166372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125FE70-8F9C-8445-BDD0-D85C43C90043}"/>
              </a:ext>
            </a:extLst>
          </p:cNvPr>
          <p:cNvSpPr/>
          <p:nvPr/>
        </p:nvSpPr>
        <p:spPr>
          <a:xfrm>
            <a:off x="10664960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263C854-2533-3146-861C-B0E9B139CB05}"/>
              </a:ext>
            </a:extLst>
          </p:cNvPr>
          <p:cNvSpPr/>
          <p:nvPr/>
        </p:nvSpPr>
        <p:spPr>
          <a:xfrm>
            <a:off x="1116354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E6ED52A-0D33-A442-B52A-2C108B74FCFF}"/>
              </a:ext>
            </a:extLst>
          </p:cNvPr>
          <p:cNvSpPr/>
          <p:nvPr/>
        </p:nvSpPr>
        <p:spPr>
          <a:xfrm>
            <a:off x="718858" y="5606955"/>
            <a:ext cx="10945089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D4337CF-E13C-3041-A6D1-466F19855B56}"/>
              </a:ext>
            </a:extLst>
          </p:cNvPr>
          <p:cNvSpPr/>
          <p:nvPr/>
        </p:nvSpPr>
        <p:spPr>
          <a:xfrm>
            <a:off x="2589914" y="1789828"/>
            <a:ext cx="398907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1AA6001-B781-3843-BF26-768D0915A6A5}"/>
              </a:ext>
            </a:extLst>
          </p:cNvPr>
          <p:cNvSpPr/>
          <p:nvPr/>
        </p:nvSpPr>
        <p:spPr>
          <a:xfrm>
            <a:off x="2591632" y="2157154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/ : A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700CCFA-7ECC-4E41-8B2C-F4A31815684B}"/>
              </a:ext>
            </a:extLst>
          </p:cNvPr>
          <p:cNvSpPr/>
          <p:nvPr/>
        </p:nvSpPr>
        <p:spPr>
          <a:xfrm>
            <a:off x="3591081" y="2157154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 : Z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416807D-1EFC-7841-A5BC-407C29E1B7C5}"/>
              </a:ext>
            </a:extLst>
          </p:cNvPr>
          <p:cNvSpPr/>
          <p:nvPr/>
        </p:nvSpPr>
        <p:spPr>
          <a:xfrm>
            <a:off x="4578306" y="2157154"/>
            <a:ext cx="995018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 : 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7F643E-2229-3C43-B512-759BCE252317}"/>
              </a:ext>
            </a:extLst>
          </p:cNvPr>
          <p:cNvSpPr/>
          <p:nvPr/>
        </p:nvSpPr>
        <p:spPr>
          <a:xfrm>
            <a:off x="5577478" y="2157154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 : 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103E220-6194-7246-8A74-ABB4E5177968}"/>
              </a:ext>
            </a:extLst>
          </p:cNvPr>
          <p:cNvSpPr/>
          <p:nvPr/>
        </p:nvSpPr>
        <p:spPr>
          <a:xfrm>
            <a:off x="2590097" y="2655717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 : O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DEAE116-3C28-ED49-960D-B20A99884EAC}"/>
              </a:ext>
            </a:extLst>
          </p:cNvPr>
          <p:cNvSpPr/>
          <p:nvPr/>
        </p:nvSpPr>
        <p:spPr>
          <a:xfrm>
            <a:off x="3592431" y="2655717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 : 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960ED90-3388-8240-BCC1-F339E2A1DA2E}"/>
              </a:ext>
            </a:extLst>
          </p:cNvPr>
          <p:cNvSpPr/>
          <p:nvPr/>
        </p:nvSpPr>
        <p:spPr>
          <a:xfrm>
            <a:off x="4578832" y="2655717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 : F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CB890B0-FD4E-5F4B-B46B-E6171CF4D24A}"/>
              </a:ext>
            </a:extLst>
          </p:cNvPr>
          <p:cNvSpPr/>
          <p:nvPr/>
        </p:nvSpPr>
        <p:spPr>
          <a:xfrm>
            <a:off x="5575665" y="2655717"/>
            <a:ext cx="100134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 : L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7E0A0F3-5E81-7C43-8C86-A4426E245FDA}"/>
              </a:ext>
            </a:extLst>
          </p:cNvPr>
          <p:cNvSpPr/>
          <p:nvPr/>
        </p:nvSpPr>
        <p:spPr>
          <a:xfrm>
            <a:off x="2589914" y="3154281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C63DCA-C433-4643-B623-FFE14DFCB591}"/>
              </a:ext>
            </a:extLst>
          </p:cNvPr>
          <p:cNvSpPr/>
          <p:nvPr/>
        </p:nvSpPr>
        <p:spPr>
          <a:xfrm>
            <a:off x="3592249" y="3154281"/>
            <a:ext cx="99501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74B17E5-B2DD-6147-ADAA-AC6F896BD57A}"/>
              </a:ext>
            </a:extLst>
          </p:cNvPr>
          <p:cNvSpPr/>
          <p:nvPr/>
        </p:nvSpPr>
        <p:spPr>
          <a:xfrm>
            <a:off x="4578649" y="3154281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9F5566E-3C5F-2D49-A81C-999330E42AEE}"/>
              </a:ext>
            </a:extLst>
          </p:cNvPr>
          <p:cNvSpPr/>
          <p:nvPr/>
        </p:nvSpPr>
        <p:spPr>
          <a:xfrm>
            <a:off x="5575481" y="3154281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406C48E-C43D-4F46-8EA6-9A8DA1AD8440}"/>
              </a:ext>
            </a:extLst>
          </p:cNvPr>
          <p:cNvSpPr/>
          <p:nvPr/>
        </p:nvSpPr>
        <p:spPr>
          <a:xfrm>
            <a:off x="720000" y="1789317"/>
            <a:ext cx="149413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Visited list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C2ECDE7-4463-C945-9435-0C7231540969}"/>
              </a:ext>
            </a:extLst>
          </p:cNvPr>
          <p:cNvSpPr/>
          <p:nvPr/>
        </p:nvSpPr>
        <p:spPr>
          <a:xfrm>
            <a:off x="720000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20DBB9C-7980-B64E-B57E-B0698B551DAA}"/>
              </a:ext>
            </a:extLst>
          </p:cNvPr>
          <p:cNvSpPr/>
          <p:nvPr/>
        </p:nvSpPr>
        <p:spPr>
          <a:xfrm>
            <a:off x="121744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18B3BF2-E1B6-1B47-9100-DE88AB8F11CB}"/>
              </a:ext>
            </a:extLst>
          </p:cNvPr>
          <p:cNvSpPr/>
          <p:nvPr/>
        </p:nvSpPr>
        <p:spPr>
          <a:xfrm>
            <a:off x="171538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634FBA4-2480-3949-96ED-2D301A0D5BFA}"/>
              </a:ext>
            </a:extLst>
          </p:cNvPr>
          <p:cNvSpPr/>
          <p:nvPr/>
        </p:nvSpPr>
        <p:spPr>
          <a:xfrm>
            <a:off x="720000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75B7341-6EE0-0841-8825-E557BA8C882C}"/>
              </a:ext>
            </a:extLst>
          </p:cNvPr>
          <p:cNvSpPr/>
          <p:nvPr/>
        </p:nvSpPr>
        <p:spPr>
          <a:xfrm>
            <a:off x="121744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6602F3D-AE14-9448-A849-BEB318318F20}"/>
              </a:ext>
            </a:extLst>
          </p:cNvPr>
          <p:cNvSpPr/>
          <p:nvPr/>
        </p:nvSpPr>
        <p:spPr>
          <a:xfrm>
            <a:off x="171538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6BE829D-60E4-9A47-976C-F52559C4E90C}"/>
              </a:ext>
            </a:extLst>
          </p:cNvPr>
          <p:cNvSpPr/>
          <p:nvPr/>
        </p:nvSpPr>
        <p:spPr>
          <a:xfrm>
            <a:off x="720000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6013DDE-DE9F-3D43-9DF5-947030052922}"/>
              </a:ext>
            </a:extLst>
          </p:cNvPr>
          <p:cNvSpPr/>
          <p:nvPr/>
        </p:nvSpPr>
        <p:spPr>
          <a:xfrm>
            <a:off x="121744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FC0571E-3259-CE4C-8F02-C06CB43CF6B8}"/>
              </a:ext>
            </a:extLst>
          </p:cNvPr>
          <p:cNvSpPr/>
          <p:nvPr/>
        </p:nvSpPr>
        <p:spPr>
          <a:xfrm>
            <a:off x="171538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BAB8C56-2AF1-E24E-9FE9-1FD2461B1BC1}"/>
              </a:ext>
            </a:extLst>
          </p:cNvPr>
          <p:cNvSpPr/>
          <p:nvPr/>
        </p:nvSpPr>
        <p:spPr>
          <a:xfrm>
            <a:off x="720000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42F4250-BD47-E343-9117-D9244A4B750E}"/>
              </a:ext>
            </a:extLst>
          </p:cNvPr>
          <p:cNvSpPr/>
          <p:nvPr/>
        </p:nvSpPr>
        <p:spPr>
          <a:xfrm>
            <a:off x="121744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F2DA7CF-7C61-4147-9FE8-581CF809B489}"/>
              </a:ext>
            </a:extLst>
          </p:cNvPr>
          <p:cNvSpPr/>
          <p:nvPr/>
        </p:nvSpPr>
        <p:spPr>
          <a:xfrm>
            <a:off x="171538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52C1DF4-C328-F04D-97C6-76933E863F4C}"/>
              </a:ext>
            </a:extLst>
          </p:cNvPr>
          <p:cNvSpPr/>
          <p:nvPr/>
        </p:nvSpPr>
        <p:spPr>
          <a:xfrm>
            <a:off x="6897493" y="2170915"/>
            <a:ext cx="4738102" cy="2936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51AE979-3307-414F-A54B-7DC907CF75E0}"/>
              </a:ext>
            </a:extLst>
          </p:cNvPr>
          <p:cNvSpPr/>
          <p:nvPr/>
        </p:nvSpPr>
        <p:spPr>
          <a:xfrm>
            <a:off x="7186769" y="2989255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1736AD2-FDAA-C44C-9474-1CBE48793227}"/>
              </a:ext>
            </a:extLst>
          </p:cNvPr>
          <p:cNvSpPr/>
          <p:nvPr/>
        </p:nvSpPr>
        <p:spPr>
          <a:xfrm>
            <a:off x="9917983" y="4412734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753915C-B80D-AB4B-BB1F-E84F9857CF4F}"/>
              </a:ext>
            </a:extLst>
          </p:cNvPr>
          <p:cNvSpPr/>
          <p:nvPr/>
        </p:nvSpPr>
        <p:spPr>
          <a:xfrm>
            <a:off x="718858" y="1421449"/>
            <a:ext cx="149413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Depth = 2</a:t>
            </a:r>
          </a:p>
        </p:txBody>
      </p:sp>
    </p:spTree>
    <p:extLst>
      <p:ext uri="{BB962C8B-B14F-4D97-AF65-F5344CB8AC3E}">
        <p14:creationId xmlns:p14="http://schemas.microsoft.com/office/powerpoint/2010/main" val="311514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Participation mark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781112"/>
            <a:ext cx="109017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Remain in the tutorial for a reasonable amount of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Total time so its okay if you disconnect a few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Complete the provided form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Sent after class, due prior to the next tutorial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Submit however many times you want, I’ll take the latest one</a:t>
            </a:r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357C39A1-D662-C64B-A423-3452E6359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41932">
            <a:off x="10031805" y="4782735"/>
            <a:ext cx="1791880" cy="17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23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Iterative-Deepening Search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70F0169-5B79-0B4E-8168-A72D47ECF301}"/>
              </a:ext>
            </a:extLst>
          </p:cNvPr>
          <p:cNvSpPr/>
          <p:nvPr/>
        </p:nvSpPr>
        <p:spPr>
          <a:xfrm>
            <a:off x="718859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054D0FF-8F94-EC4C-819C-31AD86B2FF1B}"/>
              </a:ext>
            </a:extLst>
          </p:cNvPr>
          <p:cNvSpPr/>
          <p:nvPr/>
        </p:nvSpPr>
        <p:spPr>
          <a:xfrm>
            <a:off x="121744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17AED2-626C-8C41-98C6-D1188D61F3D1}"/>
              </a:ext>
            </a:extLst>
          </p:cNvPr>
          <p:cNvSpPr/>
          <p:nvPr/>
        </p:nvSpPr>
        <p:spPr>
          <a:xfrm>
            <a:off x="171603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A0C6F2B-0388-3A42-856A-74A4594BC504}"/>
              </a:ext>
            </a:extLst>
          </p:cNvPr>
          <p:cNvSpPr/>
          <p:nvPr/>
        </p:nvSpPr>
        <p:spPr>
          <a:xfrm>
            <a:off x="221462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FD61D77-43F6-284A-8150-83FFE79025AC}"/>
              </a:ext>
            </a:extLst>
          </p:cNvPr>
          <p:cNvSpPr/>
          <p:nvPr/>
        </p:nvSpPr>
        <p:spPr>
          <a:xfrm>
            <a:off x="270128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FCB9B77-95A8-8444-948A-F2A2781A9092}"/>
              </a:ext>
            </a:extLst>
          </p:cNvPr>
          <p:cNvSpPr/>
          <p:nvPr/>
        </p:nvSpPr>
        <p:spPr>
          <a:xfrm>
            <a:off x="319987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5E7C3D6-3973-9F4B-A75F-81B44C0E28FE}"/>
              </a:ext>
            </a:extLst>
          </p:cNvPr>
          <p:cNvSpPr/>
          <p:nvPr/>
        </p:nvSpPr>
        <p:spPr>
          <a:xfrm>
            <a:off x="369846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2864D80-5E90-CB47-9D46-143BA86FA4EF}"/>
              </a:ext>
            </a:extLst>
          </p:cNvPr>
          <p:cNvSpPr/>
          <p:nvPr/>
        </p:nvSpPr>
        <p:spPr>
          <a:xfrm>
            <a:off x="4197051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432206-5A16-F24C-99D3-78530E0F194E}"/>
              </a:ext>
            </a:extLst>
          </p:cNvPr>
          <p:cNvSpPr/>
          <p:nvPr/>
        </p:nvSpPr>
        <p:spPr>
          <a:xfrm>
            <a:off x="4695639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CADAD10-48AE-6B49-8037-E3EFD1826082}"/>
              </a:ext>
            </a:extLst>
          </p:cNvPr>
          <p:cNvSpPr/>
          <p:nvPr/>
        </p:nvSpPr>
        <p:spPr>
          <a:xfrm>
            <a:off x="519422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1DB5002-B402-1847-BC9B-6D41F393C6B8}"/>
              </a:ext>
            </a:extLst>
          </p:cNvPr>
          <p:cNvSpPr/>
          <p:nvPr/>
        </p:nvSpPr>
        <p:spPr>
          <a:xfrm>
            <a:off x="569281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D8D0DE4-75FB-ED46-9CDF-7791B9BD65D1}"/>
              </a:ext>
            </a:extLst>
          </p:cNvPr>
          <p:cNvSpPr/>
          <p:nvPr/>
        </p:nvSpPr>
        <p:spPr>
          <a:xfrm>
            <a:off x="619140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968AC1B-37A1-B141-9EDF-D36872CB940C}"/>
              </a:ext>
            </a:extLst>
          </p:cNvPr>
          <p:cNvSpPr/>
          <p:nvPr/>
        </p:nvSpPr>
        <p:spPr>
          <a:xfrm>
            <a:off x="6897493" y="1802567"/>
            <a:ext cx="473810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Alphabetical order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8EBFFDA-B6C0-0D4A-8D3E-2B5BB991F557}"/>
              </a:ext>
            </a:extLst>
          </p:cNvPr>
          <p:cNvSpPr/>
          <p:nvPr/>
        </p:nvSpPr>
        <p:spPr>
          <a:xfrm>
            <a:off x="6688180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AF1CA87-97BE-A94C-9239-FE70F90C9A60}"/>
              </a:ext>
            </a:extLst>
          </p:cNvPr>
          <p:cNvSpPr/>
          <p:nvPr/>
        </p:nvSpPr>
        <p:spPr>
          <a:xfrm>
            <a:off x="718676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6ADDEC5-C748-9944-A704-89CF317AADEC}"/>
              </a:ext>
            </a:extLst>
          </p:cNvPr>
          <p:cNvSpPr/>
          <p:nvPr/>
        </p:nvSpPr>
        <p:spPr>
          <a:xfrm>
            <a:off x="7685356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6215DC-B64B-B347-9F90-C030E9FD3754}"/>
              </a:ext>
            </a:extLst>
          </p:cNvPr>
          <p:cNvSpPr/>
          <p:nvPr/>
        </p:nvSpPr>
        <p:spPr>
          <a:xfrm>
            <a:off x="8183944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EA4FD88-8533-C54F-AE6F-0EECC2B0EB00}"/>
              </a:ext>
            </a:extLst>
          </p:cNvPr>
          <p:cNvSpPr/>
          <p:nvPr/>
        </p:nvSpPr>
        <p:spPr>
          <a:xfrm>
            <a:off x="867060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BDCD6F2-0C96-C445-9ACB-161487C5A025}"/>
              </a:ext>
            </a:extLst>
          </p:cNvPr>
          <p:cNvSpPr/>
          <p:nvPr/>
        </p:nvSpPr>
        <p:spPr>
          <a:xfrm>
            <a:off x="9169196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380E87F-0003-1848-8FCC-3162BEBFABBC}"/>
              </a:ext>
            </a:extLst>
          </p:cNvPr>
          <p:cNvSpPr/>
          <p:nvPr/>
        </p:nvSpPr>
        <p:spPr>
          <a:xfrm>
            <a:off x="9667784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2E8E2AA-8538-2142-849B-A5349A77D8A2}"/>
              </a:ext>
            </a:extLst>
          </p:cNvPr>
          <p:cNvSpPr/>
          <p:nvPr/>
        </p:nvSpPr>
        <p:spPr>
          <a:xfrm>
            <a:off x="10166372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125FE70-8F9C-8445-BDD0-D85C43C90043}"/>
              </a:ext>
            </a:extLst>
          </p:cNvPr>
          <p:cNvSpPr/>
          <p:nvPr/>
        </p:nvSpPr>
        <p:spPr>
          <a:xfrm>
            <a:off x="10664960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263C854-2533-3146-861C-B0E9B139CB05}"/>
              </a:ext>
            </a:extLst>
          </p:cNvPr>
          <p:cNvSpPr/>
          <p:nvPr/>
        </p:nvSpPr>
        <p:spPr>
          <a:xfrm>
            <a:off x="1116354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E6ED52A-0D33-A442-B52A-2C108B74FCFF}"/>
              </a:ext>
            </a:extLst>
          </p:cNvPr>
          <p:cNvSpPr/>
          <p:nvPr/>
        </p:nvSpPr>
        <p:spPr>
          <a:xfrm>
            <a:off x="718858" y="5606955"/>
            <a:ext cx="10945089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D4337CF-E13C-3041-A6D1-466F19855B56}"/>
              </a:ext>
            </a:extLst>
          </p:cNvPr>
          <p:cNvSpPr/>
          <p:nvPr/>
        </p:nvSpPr>
        <p:spPr>
          <a:xfrm>
            <a:off x="2589914" y="1789828"/>
            <a:ext cx="398907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1AA6001-B781-3843-BF26-768D0915A6A5}"/>
              </a:ext>
            </a:extLst>
          </p:cNvPr>
          <p:cNvSpPr/>
          <p:nvPr/>
        </p:nvSpPr>
        <p:spPr>
          <a:xfrm>
            <a:off x="2591632" y="2157154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/ : A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700CCFA-7ECC-4E41-8B2C-F4A31815684B}"/>
              </a:ext>
            </a:extLst>
          </p:cNvPr>
          <p:cNvSpPr/>
          <p:nvPr/>
        </p:nvSpPr>
        <p:spPr>
          <a:xfrm>
            <a:off x="3591081" y="2157154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 : Z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416807D-1EFC-7841-A5BC-407C29E1B7C5}"/>
              </a:ext>
            </a:extLst>
          </p:cNvPr>
          <p:cNvSpPr/>
          <p:nvPr/>
        </p:nvSpPr>
        <p:spPr>
          <a:xfrm>
            <a:off x="4578306" y="2157154"/>
            <a:ext cx="995018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 : 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7F643E-2229-3C43-B512-759BCE252317}"/>
              </a:ext>
            </a:extLst>
          </p:cNvPr>
          <p:cNvSpPr/>
          <p:nvPr/>
        </p:nvSpPr>
        <p:spPr>
          <a:xfrm>
            <a:off x="5577478" y="2157154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 : 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103E220-6194-7246-8A74-ABB4E5177968}"/>
              </a:ext>
            </a:extLst>
          </p:cNvPr>
          <p:cNvSpPr/>
          <p:nvPr/>
        </p:nvSpPr>
        <p:spPr>
          <a:xfrm>
            <a:off x="2590097" y="2655717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 : O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DEAE116-3C28-ED49-960D-B20A99884EAC}"/>
              </a:ext>
            </a:extLst>
          </p:cNvPr>
          <p:cNvSpPr/>
          <p:nvPr/>
        </p:nvSpPr>
        <p:spPr>
          <a:xfrm>
            <a:off x="3592431" y="2655717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 : 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960ED90-3388-8240-BCC1-F339E2A1DA2E}"/>
              </a:ext>
            </a:extLst>
          </p:cNvPr>
          <p:cNvSpPr/>
          <p:nvPr/>
        </p:nvSpPr>
        <p:spPr>
          <a:xfrm>
            <a:off x="4578832" y="2655717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 : F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CB890B0-FD4E-5F4B-B46B-E6171CF4D24A}"/>
              </a:ext>
            </a:extLst>
          </p:cNvPr>
          <p:cNvSpPr/>
          <p:nvPr/>
        </p:nvSpPr>
        <p:spPr>
          <a:xfrm>
            <a:off x="5575665" y="2655717"/>
            <a:ext cx="100134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 : B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7E0A0F3-5E81-7C43-8C86-A4426E245FDA}"/>
              </a:ext>
            </a:extLst>
          </p:cNvPr>
          <p:cNvSpPr/>
          <p:nvPr/>
        </p:nvSpPr>
        <p:spPr>
          <a:xfrm>
            <a:off x="2589914" y="3154281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C63DCA-C433-4643-B623-FFE14DFCB591}"/>
              </a:ext>
            </a:extLst>
          </p:cNvPr>
          <p:cNvSpPr/>
          <p:nvPr/>
        </p:nvSpPr>
        <p:spPr>
          <a:xfrm>
            <a:off x="3592249" y="3154281"/>
            <a:ext cx="99501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74B17E5-B2DD-6147-ADAA-AC6F896BD57A}"/>
              </a:ext>
            </a:extLst>
          </p:cNvPr>
          <p:cNvSpPr/>
          <p:nvPr/>
        </p:nvSpPr>
        <p:spPr>
          <a:xfrm>
            <a:off x="4578649" y="3154281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9F5566E-3C5F-2D49-A81C-999330E42AEE}"/>
              </a:ext>
            </a:extLst>
          </p:cNvPr>
          <p:cNvSpPr/>
          <p:nvPr/>
        </p:nvSpPr>
        <p:spPr>
          <a:xfrm>
            <a:off x="5575481" y="3154281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406C48E-C43D-4F46-8EA6-9A8DA1AD8440}"/>
              </a:ext>
            </a:extLst>
          </p:cNvPr>
          <p:cNvSpPr/>
          <p:nvPr/>
        </p:nvSpPr>
        <p:spPr>
          <a:xfrm>
            <a:off x="720000" y="1789317"/>
            <a:ext cx="149413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Visited list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C2ECDE7-4463-C945-9435-0C7231540969}"/>
              </a:ext>
            </a:extLst>
          </p:cNvPr>
          <p:cNvSpPr/>
          <p:nvPr/>
        </p:nvSpPr>
        <p:spPr>
          <a:xfrm>
            <a:off x="720000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20DBB9C-7980-B64E-B57E-B0698B551DAA}"/>
              </a:ext>
            </a:extLst>
          </p:cNvPr>
          <p:cNvSpPr/>
          <p:nvPr/>
        </p:nvSpPr>
        <p:spPr>
          <a:xfrm>
            <a:off x="121744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18B3BF2-E1B6-1B47-9100-DE88AB8F11CB}"/>
              </a:ext>
            </a:extLst>
          </p:cNvPr>
          <p:cNvSpPr/>
          <p:nvPr/>
        </p:nvSpPr>
        <p:spPr>
          <a:xfrm>
            <a:off x="171538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634FBA4-2480-3949-96ED-2D301A0D5BFA}"/>
              </a:ext>
            </a:extLst>
          </p:cNvPr>
          <p:cNvSpPr/>
          <p:nvPr/>
        </p:nvSpPr>
        <p:spPr>
          <a:xfrm>
            <a:off x="720000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75B7341-6EE0-0841-8825-E557BA8C882C}"/>
              </a:ext>
            </a:extLst>
          </p:cNvPr>
          <p:cNvSpPr/>
          <p:nvPr/>
        </p:nvSpPr>
        <p:spPr>
          <a:xfrm>
            <a:off x="121744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6602F3D-AE14-9448-A849-BEB318318F20}"/>
              </a:ext>
            </a:extLst>
          </p:cNvPr>
          <p:cNvSpPr/>
          <p:nvPr/>
        </p:nvSpPr>
        <p:spPr>
          <a:xfrm>
            <a:off x="171538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6BE829D-60E4-9A47-976C-F52559C4E90C}"/>
              </a:ext>
            </a:extLst>
          </p:cNvPr>
          <p:cNvSpPr/>
          <p:nvPr/>
        </p:nvSpPr>
        <p:spPr>
          <a:xfrm>
            <a:off x="720000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6013DDE-DE9F-3D43-9DF5-947030052922}"/>
              </a:ext>
            </a:extLst>
          </p:cNvPr>
          <p:cNvSpPr/>
          <p:nvPr/>
        </p:nvSpPr>
        <p:spPr>
          <a:xfrm>
            <a:off x="121744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FC0571E-3259-CE4C-8F02-C06CB43CF6B8}"/>
              </a:ext>
            </a:extLst>
          </p:cNvPr>
          <p:cNvSpPr/>
          <p:nvPr/>
        </p:nvSpPr>
        <p:spPr>
          <a:xfrm>
            <a:off x="171538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BAB8C56-2AF1-E24E-9FE9-1FD2461B1BC1}"/>
              </a:ext>
            </a:extLst>
          </p:cNvPr>
          <p:cNvSpPr/>
          <p:nvPr/>
        </p:nvSpPr>
        <p:spPr>
          <a:xfrm>
            <a:off x="720000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42F4250-BD47-E343-9117-D9244A4B750E}"/>
              </a:ext>
            </a:extLst>
          </p:cNvPr>
          <p:cNvSpPr/>
          <p:nvPr/>
        </p:nvSpPr>
        <p:spPr>
          <a:xfrm>
            <a:off x="121744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F2DA7CF-7C61-4147-9FE8-581CF809B489}"/>
              </a:ext>
            </a:extLst>
          </p:cNvPr>
          <p:cNvSpPr/>
          <p:nvPr/>
        </p:nvSpPr>
        <p:spPr>
          <a:xfrm>
            <a:off x="171538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52C1DF4-C328-F04D-97C6-76933E863F4C}"/>
              </a:ext>
            </a:extLst>
          </p:cNvPr>
          <p:cNvSpPr/>
          <p:nvPr/>
        </p:nvSpPr>
        <p:spPr>
          <a:xfrm>
            <a:off x="6897493" y="2170915"/>
            <a:ext cx="4738102" cy="2936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51AE979-3307-414F-A54B-7DC907CF75E0}"/>
              </a:ext>
            </a:extLst>
          </p:cNvPr>
          <p:cNvSpPr/>
          <p:nvPr/>
        </p:nvSpPr>
        <p:spPr>
          <a:xfrm>
            <a:off x="7186769" y="2989255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1736AD2-FDAA-C44C-9474-1CBE48793227}"/>
              </a:ext>
            </a:extLst>
          </p:cNvPr>
          <p:cNvSpPr/>
          <p:nvPr/>
        </p:nvSpPr>
        <p:spPr>
          <a:xfrm>
            <a:off x="9917983" y="4412734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753915C-B80D-AB4B-BB1F-E84F9857CF4F}"/>
              </a:ext>
            </a:extLst>
          </p:cNvPr>
          <p:cNvSpPr/>
          <p:nvPr/>
        </p:nvSpPr>
        <p:spPr>
          <a:xfrm>
            <a:off x="718858" y="1421449"/>
            <a:ext cx="149413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Depth = 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846D459-71B7-044F-B629-A1EE1FBC1A3D}"/>
              </a:ext>
            </a:extLst>
          </p:cNvPr>
          <p:cNvSpPr/>
          <p:nvPr/>
        </p:nvSpPr>
        <p:spPr>
          <a:xfrm>
            <a:off x="718859" y="484420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8451469-0844-754E-BC76-92737903533D}"/>
              </a:ext>
            </a:extLst>
          </p:cNvPr>
          <p:cNvSpPr/>
          <p:nvPr/>
        </p:nvSpPr>
        <p:spPr>
          <a:xfrm>
            <a:off x="1217447" y="484420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894FA3-9EDC-1141-9EBF-21EF410E1431}"/>
              </a:ext>
            </a:extLst>
          </p:cNvPr>
          <p:cNvSpPr/>
          <p:nvPr/>
        </p:nvSpPr>
        <p:spPr>
          <a:xfrm>
            <a:off x="1716035" y="484420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387E47F-EAA6-014A-9291-044AFE6F9A1A}"/>
              </a:ext>
            </a:extLst>
          </p:cNvPr>
          <p:cNvSpPr/>
          <p:nvPr/>
        </p:nvSpPr>
        <p:spPr>
          <a:xfrm>
            <a:off x="2202699" y="484420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61BE81F-D566-C64A-8538-7BB134F32B15}"/>
              </a:ext>
            </a:extLst>
          </p:cNvPr>
          <p:cNvSpPr/>
          <p:nvPr/>
        </p:nvSpPr>
        <p:spPr>
          <a:xfrm>
            <a:off x="718858" y="4474409"/>
            <a:ext cx="1982429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Selected Path</a:t>
            </a:r>
          </a:p>
        </p:txBody>
      </p:sp>
    </p:spTree>
    <p:extLst>
      <p:ext uri="{BB962C8B-B14F-4D97-AF65-F5344CB8AC3E}">
        <p14:creationId xmlns:p14="http://schemas.microsoft.com/office/powerpoint/2010/main" val="1547450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Breadth-first Search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1B51A0-AF23-184B-877C-F1B6EE2BF35E}"/>
              </a:ext>
            </a:extLst>
          </p:cNvPr>
          <p:cNvSpPr/>
          <p:nvPr/>
        </p:nvSpPr>
        <p:spPr>
          <a:xfrm>
            <a:off x="3244615" y="152546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3FC777-BCAC-764A-BD58-F8760171D476}"/>
              </a:ext>
            </a:extLst>
          </p:cNvPr>
          <p:cNvSpPr/>
          <p:nvPr/>
        </p:nvSpPr>
        <p:spPr>
          <a:xfrm>
            <a:off x="1744184" y="2809672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2730B7-A271-1E4E-8A4B-996E6478DB96}"/>
              </a:ext>
            </a:extLst>
          </p:cNvPr>
          <p:cNvSpPr/>
          <p:nvPr/>
        </p:nvSpPr>
        <p:spPr>
          <a:xfrm>
            <a:off x="3244614" y="2837155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7DD825-02A8-5643-A9E3-2DF2C5C97844}"/>
              </a:ext>
            </a:extLst>
          </p:cNvPr>
          <p:cNvSpPr/>
          <p:nvPr/>
        </p:nvSpPr>
        <p:spPr>
          <a:xfrm>
            <a:off x="4746737" y="2837154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4D1E66-7952-F448-AFD8-D4924309E94C}"/>
              </a:ext>
            </a:extLst>
          </p:cNvPr>
          <p:cNvSpPr/>
          <p:nvPr/>
        </p:nvSpPr>
        <p:spPr>
          <a:xfrm>
            <a:off x="1744184" y="416925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237987-C3E9-F842-BA80-BC443FEAFE5A}"/>
              </a:ext>
            </a:extLst>
          </p:cNvPr>
          <p:cNvSpPr/>
          <p:nvPr/>
        </p:nvSpPr>
        <p:spPr>
          <a:xfrm>
            <a:off x="2723057" y="4169246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6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4808D0-C322-1645-9427-CCC0512BA785}"/>
              </a:ext>
            </a:extLst>
          </p:cNvPr>
          <p:cNvSpPr/>
          <p:nvPr/>
        </p:nvSpPr>
        <p:spPr>
          <a:xfrm>
            <a:off x="3798265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7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1BCBEF-4892-7F45-B1B7-1024B812F8EC}"/>
              </a:ext>
            </a:extLst>
          </p:cNvPr>
          <p:cNvSpPr/>
          <p:nvPr/>
        </p:nvSpPr>
        <p:spPr>
          <a:xfrm>
            <a:off x="4746727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8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0B6519-83DD-4B44-BA40-CC83A4231824}"/>
              </a:ext>
            </a:extLst>
          </p:cNvPr>
          <p:cNvCxnSpPr>
            <a:stCxn id="21" idx="4"/>
            <a:endCxn id="26" idx="0"/>
          </p:cNvCxnSpPr>
          <p:nvPr/>
        </p:nvCxnSpPr>
        <p:spPr>
          <a:xfrm flipH="1">
            <a:off x="3623756" y="2283743"/>
            <a:ext cx="1" cy="5534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9EB8D6-9CA3-A940-9509-F6FFDED9AC5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 flipH="1">
            <a:off x="2123326" y="2283743"/>
            <a:ext cx="1500431" cy="52592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529CC5-323A-6A43-B182-6DB5BB684F67}"/>
              </a:ext>
            </a:extLst>
          </p:cNvPr>
          <p:cNvCxnSpPr>
            <a:cxnSpLocks/>
            <a:stCxn id="21" idx="4"/>
            <a:endCxn id="27" idx="0"/>
          </p:cNvCxnSpPr>
          <p:nvPr/>
        </p:nvCxnSpPr>
        <p:spPr>
          <a:xfrm>
            <a:off x="3623757" y="2283743"/>
            <a:ext cx="1502122" cy="55341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81BF9C-2DC1-D94E-A179-0C75B52B2C62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23326" y="3567955"/>
            <a:ext cx="0" cy="60129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0C0130-5E6E-2748-A7AA-87E1989A9CBC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flipH="1">
            <a:off x="3102199" y="3595438"/>
            <a:ext cx="521557" cy="5738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604608-73EF-384D-BFDD-42510903EE46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>
          <a:xfrm>
            <a:off x="3623756" y="3595438"/>
            <a:ext cx="553651" cy="57381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3F1B3C-D679-8647-85CF-5382A11F1725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 flipH="1">
            <a:off x="5125869" y="3595437"/>
            <a:ext cx="10" cy="57381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EC49C94-0716-9A49-8DAD-B09F010AD676}"/>
              </a:ext>
            </a:extLst>
          </p:cNvPr>
          <p:cNvSpPr/>
          <p:nvPr/>
        </p:nvSpPr>
        <p:spPr>
          <a:xfrm>
            <a:off x="86478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1E9346-DB4E-2B4A-8A53-A31B54B02214}"/>
              </a:ext>
            </a:extLst>
          </p:cNvPr>
          <p:cNvSpPr/>
          <p:nvPr/>
        </p:nvSpPr>
        <p:spPr>
          <a:xfrm>
            <a:off x="176276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B8DF44-9B52-804C-8899-ECE1F94989C5}"/>
              </a:ext>
            </a:extLst>
          </p:cNvPr>
          <p:cNvSpPr/>
          <p:nvPr/>
        </p:nvSpPr>
        <p:spPr>
          <a:xfrm>
            <a:off x="266074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8CB2136-4B88-2A49-9E00-9F559C92B4B9}"/>
              </a:ext>
            </a:extLst>
          </p:cNvPr>
          <p:cNvSpPr/>
          <p:nvPr/>
        </p:nvSpPr>
        <p:spPr>
          <a:xfrm>
            <a:off x="355872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D7283A-7DC6-CE4A-A3AE-E0E05CCD4E94}"/>
              </a:ext>
            </a:extLst>
          </p:cNvPr>
          <p:cNvSpPr/>
          <p:nvPr/>
        </p:nvSpPr>
        <p:spPr>
          <a:xfrm>
            <a:off x="443522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BF9B3E-8632-4E4D-8A06-90E144D184E4}"/>
              </a:ext>
            </a:extLst>
          </p:cNvPr>
          <p:cNvSpPr/>
          <p:nvPr/>
        </p:nvSpPr>
        <p:spPr>
          <a:xfrm>
            <a:off x="533320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81FB88C-E8EB-8548-A8D9-224A5816417E}"/>
              </a:ext>
            </a:extLst>
          </p:cNvPr>
          <p:cNvSpPr/>
          <p:nvPr/>
        </p:nvSpPr>
        <p:spPr>
          <a:xfrm>
            <a:off x="623118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FAB9BC1-4878-4C4E-8F93-9DB9B4C7D2EE}"/>
              </a:ext>
            </a:extLst>
          </p:cNvPr>
          <p:cNvSpPr/>
          <p:nvPr/>
        </p:nvSpPr>
        <p:spPr>
          <a:xfrm>
            <a:off x="864783" y="5297432"/>
            <a:ext cx="10754283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F805C7-DF97-9F47-8860-4F63BE8B1FFC}"/>
              </a:ext>
            </a:extLst>
          </p:cNvPr>
          <p:cNvSpPr/>
          <p:nvPr/>
        </p:nvSpPr>
        <p:spPr>
          <a:xfrm>
            <a:off x="712916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CAA1A7-8D21-DF44-9392-09F3D8BD2E6C}"/>
              </a:ext>
            </a:extLst>
          </p:cNvPr>
          <p:cNvSpPr/>
          <p:nvPr/>
        </p:nvSpPr>
        <p:spPr>
          <a:xfrm>
            <a:off x="802714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C3F940B-337A-ED4D-9D27-2A7D416F9886}"/>
              </a:ext>
            </a:extLst>
          </p:cNvPr>
          <p:cNvSpPr/>
          <p:nvPr/>
        </p:nvSpPr>
        <p:spPr>
          <a:xfrm>
            <a:off x="892512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21EC7FB-DE41-DA40-8123-070E11EC202C}"/>
              </a:ext>
            </a:extLst>
          </p:cNvPr>
          <p:cNvSpPr/>
          <p:nvPr/>
        </p:nvSpPr>
        <p:spPr>
          <a:xfrm>
            <a:off x="982310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7433A0-2096-C743-B848-B1FB2A761045}"/>
              </a:ext>
            </a:extLst>
          </p:cNvPr>
          <p:cNvSpPr/>
          <p:nvPr/>
        </p:nvSpPr>
        <p:spPr>
          <a:xfrm>
            <a:off x="1072108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1CD7E13-8C02-764A-8F0E-BA83384BB76B}"/>
              </a:ext>
            </a:extLst>
          </p:cNvPr>
          <p:cNvSpPr/>
          <p:nvPr/>
        </p:nvSpPr>
        <p:spPr>
          <a:xfrm>
            <a:off x="8351888" y="1681040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Time Complexity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158A84B-7A2A-884F-A704-E1A51D368AE9}"/>
              </a:ext>
            </a:extLst>
          </p:cNvPr>
          <p:cNvSpPr/>
          <p:nvPr/>
        </p:nvSpPr>
        <p:spPr>
          <a:xfrm>
            <a:off x="8351888" y="2049388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Space Complexity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A47A7AB-8E07-8D4D-A428-90E8E958C024}"/>
              </a:ext>
            </a:extLst>
          </p:cNvPr>
          <p:cNvSpPr/>
          <p:nvPr/>
        </p:nvSpPr>
        <p:spPr>
          <a:xfrm>
            <a:off x="10447816" y="1681040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O(b</a:t>
            </a:r>
            <a:r>
              <a:rPr lang="en-AU" baseline="30000" dirty="0">
                <a:solidFill>
                  <a:schemeClr val="tx1"/>
                </a:solidFill>
              </a:rPr>
              <a:t>d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444019D-FE2D-6143-9B61-01DE5D44677D}"/>
              </a:ext>
            </a:extLst>
          </p:cNvPr>
          <p:cNvSpPr/>
          <p:nvPr/>
        </p:nvSpPr>
        <p:spPr>
          <a:xfrm>
            <a:off x="10447816" y="2049388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O(b</a:t>
            </a:r>
            <a:r>
              <a:rPr lang="en-AU" baseline="30000" dirty="0">
                <a:solidFill>
                  <a:schemeClr val="tx1"/>
                </a:solidFill>
              </a:rPr>
              <a:t>d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4BA8132-16C5-7748-9E7C-44DBE6E1715C}"/>
              </a:ext>
            </a:extLst>
          </p:cNvPr>
          <p:cNvSpPr/>
          <p:nvPr/>
        </p:nvSpPr>
        <p:spPr>
          <a:xfrm>
            <a:off x="7303923" y="385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39DAC78-B8CB-7547-B8B9-0A43F7B45CEF}"/>
              </a:ext>
            </a:extLst>
          </p:cNvPr>
          <p:cNvSpPr/>
          <p:nvPr/>
        </p:nvSpPr>
        <p:spPr>
          <a:xfrm>
            <a:off x="7303923" y="421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Visited list (Generation)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6BB6C08-39F3-A64C-897C-4183817FF88A}"/>
              </a:ext>
            </a:extLst>
          </p:cNvPr>
          <p:cNvSpPr/>
          <p:nvPr/>
        </p:nvSpPr>
        <p:spPr>
          <a:xfrm>
            <a:off x="10345071" y="385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C85AEDF-B1BF-1840-8449-2874EC16BADE}"/>
              </a:ext>
            </a:extLst>
          </p:cNvPr>
          <p:cNvSpPr/>
          <p:nvPr/>
        </p:nvSpPr>
        <p:spPr>
          <a:xfrm>
            <a:off x="10345072" y="421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6EB7048-0A7C-1446-981B-131ABD8B6A8A}"/>
              </a:ext>
            </a:extLst>
          </p:cNvPr>
          <p:cNvSpPr/>
          <p:nvPr/>
        </p:nvSpPr>
        <p:spPr>
          <a:xfrm>
            <a:off x="7305541" y="3484656"/>
            <a:ext cx="3041147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319534-3653-6B4D-98D9-D0619BC6B35C}"/>
              </a:ext>
            </a:extLst>
          </p:cNvPr>
          <p:cNvSpPr/>
          <p:nvPr/>
        </p:nvSpPr>
        <p:spPr>
          <a:xfrm>
            <a:off x="10345071" y="3484656"/>
            <a:ext cx="127399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Datatype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222931B-A181-9846-B37D-5F5FC6F82736}"/>
              </a:ext>
            </a:extLst>
          </p:cNvPr>
          <p:cNvSpPr/>
          <p:nvPr/>
        </p:nvSpPr>
        <p:spPr>
          <a:xfrm>
            <a:off x="8351885" y="2586248"/>
            <a:ext cx="326718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40C480B-277D-9F41-9580-6ED915B1802F}"/>
              </a:ext>
            </a:extLst>
          </p:cNvPr>
          <p:cNvSpPr/>
          <p:nvPr/>
        </p:nvSpPr>
        <p:spPr>
          <a:xfrm>
            <a:off x="8351885" y="2950422"/>
            <a:ext cx="326718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Optimal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8095CE4-EF50-E54A-AB3D-377B3687DAA9}"/>
              </a:ext>
            </a:extLst>
          </p:cNvPr>
          <p:cNvSpPr/>
          <p:nvPr/>
        </p:nvSpPr>
        <p:spPr>
          <a:xfrm>
            <a:off x="7303920" y="4575274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7FB6D7A-8455-6B4C-A8A9-6C2ECD9E23C0}"/>
              </a:ext>
            </a:extLst>
          </p:cNvPr>
          <p:cNvSpPr/>
          <p:nvPr/>
        </p:nvSpPr>
        <p:spPr>
          <a:xfrm>
            <a:off x="10345069" y="4575274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1820707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Breadth-first Search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EB50A38-6F2D-8E4F-A82D-4BD7E4D31207}"/>
              </a:ext>
            </a:extLst>
          </p:cNvPr>
          <p:cNvSpPr/>
          <p:nvPr/>
        </p:nvSpPr>
        <p:spPr>
          <a:xfrm>
            <a:off x="718859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B13010B-4EC2-F541-9B44-D9038D0E9692}"/>
              </a:ext>
            </a:extLst>
          </p:cNvPr>
          <p:cNvSpPr/>
          <p:nvPr/>
        </p:nvSpPr>
        <p:spPr>
          <a:xfrm>
            <a:off x="121744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7389A0-7F52-8747-A525-1BBBA70F43FD}"/>
              </a:ext>
            </a:extLst>
          </p:cNvPr>
          <p:cNvSpPr/>
          <p:nvPr/>
        </p:nvSpPr>
        <p:spPr>
          <a:xfrm>
            <a:off x="171603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FD80CB-3AEA-F64A-A948-50330BFB1A14}"/>
              </a:ext>
            </a:extLst>
          </p:cNvPr>
          <p:cNvSpPr/>
          <p:nvPr/>
        </p:nvSpPr>
        <p:spPr>
          <a:xfrm>
            <a:off x="221462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B80D7AB-478F-A646-94E0-64A4E333ECE2}"/>
              </a:ext>
            </a:extLst>
          </p:cNvPr>
          <p:cNvSpPr/>
          <p:nvPr/>
        </p:nvSpPr>
        <p:spPr>
          <a:xfrm>
            <a:off x="270128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17685BC-92C5-2943-BCA2-53CD62EB5BBB}"/>
              </a:ext>
            </a:extLst>
          </p:cNvPr>
          <p:cNvSpPr/>
          <p:nvPr/>
        </p:nvSpPr>
        <p:spPr>
          <a:xfrm>
            <a:off x="319987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9FF3571-C393-AC43-B62B-DF086A19640B}"/>
              </a:ext>
            </a:extLst>
          </p:cNvPr>
          <p:cNvSpPr/>
          <p:nvPr/>
        </p:nvSpPr>
        <p:spPr>
          <a:xfrm>
            <a:off x="369846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569637B-CC34-3F41-8AC9-79467092CED6}"/>
              </a:ext>
            </a:extLst>
          </p:cNvPr>
          <p:cNvSpPr/>
          <p:nvPr/>
        </p:nvSpPr>
        <p:spPr>
          <a:xfrm>
            <a:off x="4197051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F44CCE8-23E9-8145-B32F-5D8337155FA8}"/>
              </a:ext>
            </a:extLst>
          </p:cNvPr>
          <p:cNvSpPr/>
          <p:nvPr/>
        </p:nvSpPr>
        <p:spPr>
          <a:xfrm>
            <a:off x="4695639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C9AF750-D5CA-4D4E-8798-868622B030DA}"/>
              </a:ext>
            </a:extLst>
          </p:cNvPr>
          <p:cNvSpPr/>
          <p:nvPr/>
        </p:nvSpPr>
        <p:spPr>
          <a:xfrm>
            <a:off x="519422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7C8C167-67A4-4044-968E-6B6AC3F86EEE}"/>
              </a:ext>
            </a:extLst>
          </p:cNvPr>
          <p:cNvSpPr/>
          <p:nvPr/>
        </p:nvSpPr>
        <p:spPr>
          <a:xfrm>
            <a:off x="569281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617A093-0B65-AB4B-88EB-C4A95649E34A}"/>
              </a:ext>
            </a:extLst>
          </p:cNvPr>
          <p:cNvSpPr/>
          <p:nvPr/>
        </p:nvSpPr>
        <p:spPr>
          <a:xfrm>
            <a:off x="619140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E8312D3-78FB-4545-86E3-0452ECD44478}"/>
              </a:ext>
            </a:extLst>
          </p:cNvPr>
          <p:cNvSpPr/>
          <p:nvPr/>
        </p:nvSpPr>
        <p:spPr>
          <a:xfrm>
            <a:off x="6688180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708F68B-CA4F-BE48-A6A0-D305392C8ED3}"/>
              </a:ext>
            </a:extLst>
          </p:cNvPr>
          <p:cNvSpPr/>
          <p:nvPr/>
        </p:nvSpPr>
        <p:spPr>
          <a:xfrm>
            <a:off x="718676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E4AE578-C127-9445-B0F2-0272546166B8}"/>
              </a:ext>
            </a:extLst>
          </p:cNvPr>
          <p:cNvSpPr/>
          <p:nvPr/>
        </p:nvSpPr>
        <p:spPr>
          <a:xfrm>
            <a:off x="7685356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AD2C6F4-D345-8046-9A13-48ED722DF408}"/>
              </a:ext>
            </a:extLst>
          </p:cNvPr>
          <p:cNvSpPr/>
          <p:nvPr/>
        </p:nvSpPr>
        <p:spPr>
          <a:xfrm>
            <a:off x="8183944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B19912C-BB69-AD48-A556-831E868708F4}"/>
              </a:ext>
            </a:extLst>
          </p:cNvPr>
          <p:cNvSpPr/>
          <p:nvPr/>
        </p:nvSpPr>
        <p:spPr>
          <a:xfrm>
            <a:off x="867060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26E3902-D358-C244-A808-D07F63AF307F}"/>
              </a:ext>
            </a:extLst>
          </p:cNvPr>
          <p:cNvSpPr/>
          <p:nvPr/>
        </p:nvSpPr>
        <p:spPr>
          <a:xfrm>
            <a:off x="9169196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F7C536-B15F-B145-ADF0-BB6F1AE4E879}"/>
              </a:ext>
            </a:extLst>
          </p:cNvPr>
          <p:cNvSpPr/>
          <p:nvPr/>
        </p:nvSpPr>
        <p:spPr>
          <a:xfrm>
            <a:off x="9667784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D3C1941-31EA-184F-8B48-68367E494752}"/>
              </a:ext>
            </a:extLst>
          </p:cNvPr>
          <p:cNvSpPr/>
          <p:nvPr/>
        </p:nvSpPr>
        <p:spPr>
          <a:xfrm>
            <a:off x="10166372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16185E3-A9CF-5447-9F28-AE653D37F683}"/>
              </a:ext>
            </a:extLst>
          </p:cNvPr>
          <p:cNvSpPr/>
          <p:nvPr/>
        </p:nvSpPr>
        <p:spPr>
          <a:xfrm>
            <a:off x="10664960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4876E6D-C588-9B49-B679-6AB417499805}"/>
              </a:ext>
            </a:extLst>
          </p:cNvPr>
          <p:cNvSpPr/>
          <p:nvPr/>
        </p:nvSpPr>
        <p:spPr>
          <a:xfrm>
            <a:off x="1116354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51887B7-8B03-F24D-A034-C9B86ABC3D1C}"/>
              </a:ext>
            </a:extLst>
          </p:cNvPr>
          <p:cNvSpPr/>
          <p:nvPr/>
        </p:nvSpPr>
        <p:spPr>
          <a:xfrm>
            <a:off x="718858" y="5606955"/>
            <a:ext cx="10945089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6684ADC-19D3-5C43-BBD3-89D909E7506A}"/>
              </a:ext>
            </a:extLst>
          </p:cNvPr>
          <p:cNvSpPr/>
          <p:nvPr/>
        </p:nvSpPr>
        <p:spPr>
          <a:xfrm>
            <a:off x="6897493" y="1802567"/>
            <a:ext cx="473810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Alphabetical order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8B35AB9-93B9-8D43-8310-E1F84520AE39}"/>
              </a:ext>
            </a:extLst>
          </p:cNvPr>
          <p:cNvSpPr/>
          <p:nvPr/>
        </p:nvSpPr>
        <p:spPr>
          <a:xfrm>
            <a:off x="2589914" y="1789828"/>
            <a:ext cx="398907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A1C6A27-9FC1-EA46-A93E-FED377A245FB}"/>
              </a:ext>
            </a:extLst>
          </p:cNvPr>
          <p:cNvSpPr/>
          <p:nvPr/>
        </p:nvSpPr>
        <p:spPr>
          <a:xfrm>
            <a:off x="2591632" y="2157154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/ : A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5A51230-711A-424C-96AC-A98D9805CEAE}"/>
              </a:ext>
            </a:extLst>
          </p:cNvPr>
          <p:cNvSpPr/>
          <p:nvPr/>
        </p:nvSpPr>
        <p:spPr>
          <a:xfrm>
            <a:off x="3591081" y="2157154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 : 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2A979C3-E05E-9040-90C0-61F09F132E94}"/>
              </a:ext>
            </a:extLst>
          </p:cNvPr>
          <p:cNvSpPr/>
          <p:nvPr/>
        </p:nvSpPr>
        <p:spPr>
          <a:xfrm>
            <a:off x="4578306" y="2157154"/>
            <a:ext cx="995018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 : 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8AAC8BC-5AD3-AF49-AC36-93DAA563A97B}"/>
              </a:ext>
            </a:extLst>
          </p:cNvPr>
          <p:cNvSpPr/>
          <p:nvPr/>
        </p:nvSpPr>
        <p:spPr>
          <a:xfrm>
            <a:off x="5577478" y="2157154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 : Z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E95A7B7-806B-EF48-A1AA-8EDF3DE3BF74}"/>
              </a:ext>
            </a:extLst>
          </p:cNvPr>
          <p:cNvSpPr/>
          <p:nvPr/>
        </p:nvSpPr>
        <p:spPr>
          <a:xfrm>
            <a:off x="2590097" y="2655717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 : F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14406F5-E5A8-8B4F-918C-72F744DCEA93}"/>
              </a:ext>
            </a:extLst>
          </p:cNvPr>
          <p:cNvSpPr/>
          <p:nvPr/>
        </p:nvSpPr>
        <p:spPr>
          <a:xfrm>
            <a:off x="3592431" y="2655717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 : O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1861A8E-935D-7E4A-B718-DE6E6394D1DF}"/>
              </a:ext>
            </a:extLst>
          </p:cNvPr>
          <p:cNvSpPr/>
          <p:nvPr/>
        </p:nvSpPr>
        <p:spPr>
          <a:xfrm>
            <a:off x="4578832" y="2655717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 : R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34A8FE7-99F4-7C4E-BE6C-2ABA73207830}"/>
              </a:ext>
            </a:extLst>
          </p:cNvPr>
          <p:cNvSpPr/>
          <p:nvPr/>
        </p:nvSpPr>
        <p:spPr>
          <a:xfrm>
            <a:off x="5575665" y="2655717"/>
            <a:ext cx="100134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 : L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9F43C01-BD69-7B41-A9AF-84FB528FF81A}"/>
              </a:ext>
            </a:extLst>
          </p:cNvPr>
          <p:cNvSpPr/>
          <p:nvPr/>
        </p:nvSpPr>
        <p:spPr>
          <a:xfrm>
            <a:off x="2589914" y="3154281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 : B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C4DE45-98BE-0D47-8C51-2A1F4C88BB09}"/>
              </a:ext>
            </a:extLst>
          </p:cNvPr>
          <p:cNvSpPr/>
          <p:nvPr/>
        </p:nvSpPr>
        <p:spPr>
          <a:xfrm>
            <a:off x="3592249" y="3154281"/>
            <a:ext cx="99501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5F91CDE-B3CF-BC4B-99C8-A8AC4B294085}"/>
              </a:ext>
            </a:extLst>
          </p:cNvPr>
          <p:cNvSpPr/>
          <p:nvPr/>
        </p:nvSpPr>
        <p:spPr>
          <a:xfrm>
            <a:off x="4578649" y="3154281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B3CF220-6F94-7C44-958B-E867491EDDD1}"/>
              </a:ext>
            </a:extLst>
          </p:cNvPr>
          <p:cNvSpPr/>
          <p:nvPr/>
        </p:nvSpPr>
        <p:spPr>
          <a:xfrm>
            <a:off x="5575481" y="3154281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147065A-B171-BC45-A91A-7860FFBECED0}"/>
              </a:ext>
            </a:extLst>
          </p:cNvPr>
          <p:cNvSpPr/>
          <p:nvPr/>
        </p:nvSpPr>
        <p:spPr>
          <a:xfrm>
            <a:off x="720000" y="1789317"/>
            <a:ext cx="149413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Visited list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DFCE433-2812-D44D-8AB7-E04CB69C5885}"/>
              </a:ext>
            </a:extLst>
          </p:cNvPr>
          <p:cNvSpPr/>
          <p:nvPr/>
        </p:nvSpPr>
        <p:spPr>
          <a:xfrm>
            <a:off x="720000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F39B631-EA5B-0641-9E93-E86A6114212C}"/>
              </a:ext>
            </a:extLst>
          </p:cNvPr>
          <p:cNvSpPr/>
          <p:nvPr/>
        </p:nvSpPr>
        <p:spPr>
          <a:xfrm>
            <a:off x="121744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C8CB2BB-3E04-7349-8EAD-BD32643EB66E}"/>
              </a:ext>
            </a:extLst>
          </p:cNvPr>
          <p:cNvSpPr/>
          <p:nvPr/>
        </p:nvSpPr>
        <p:spPr>
          <a:xfrm>
            <a:off x="171538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EC0339B-2B2A-F94A-AE7E-67B6F89E6048}"/>
              </a:ext>
            </a:extLst>
          </p:cNvPr>
          <p:cNvSpPr/>
          <p:nvPr/>
        </p:nvSpPr>
        <p:spPr>
          <a:xfrm>
            <a:off x="720000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CF485C3-FCFC-3948-A417-C5E462ACB21B}"/>
              </a:ext>
            </a:extLst>
          </p:cNvPr>
          <p:cNvSpPr/>
          <p:nvPr/>
        </p:nvSpPr>
        <p:spPr>
          <a:xfrm>
            <a:off x="121744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405CCD1-7A6B-CD4F-9B13-BA0C65E708B8}"/>
              </a:ext>
            </a:extLst>
          </p:cNvPr>
          <p:cNvSpPr/>
          <p:nvPr/>
        </p:nvSpPr>
        <p:spPr>
          <a:xfrm>
            <a:off x="171538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B397C18-D433-B54A-BE21-F7081618E0F3}"/>
              </a:ext>
            </a:extLst>
          </p:cNvPr>
          <p:cNvSpPr/>
          <p:nvPr/>
        </p:nvSpPr>
        <p:spPr>
          <a:xfrm>
            <a:off x="720000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939161D-1B16-594B-861F-CC353172EAE8}"/>
              </a:ext>
            </a:extLst>
          </p:cNvPr>
          <p:cNvSpPr/>
          <p:nvPr/>
        </p:nvSpPr>
        <p:spPr>
          <a:xfrm>
            <a:off x="121744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46B7752-22E3-AB4E-B864-927986A49330}"/>
              </a:ext>
            </a:extLst>
          </p:cNvPr>
          <p:cNvSpPr/>
          <p:nvPr/>
        </p:nvSpPr>
        <p:spPr>
          <a:xfrm>
            <a:off x="171538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1F41953-C068-984F-B697-81051F216381}"/>
              </a:ext>
            </a:extLst>
          </p:cNvPr>
          <p:cNvSpPr/>
          <p:nvPr/>
        </p:nvSpPr>
        <p:spPr>
          <a:xfrm>
            <a:off x="720000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53F2ECF-18BB-A94B-AD6C-CBE5BA9D46D7}"/>
              </a:ext>
            </a:extLst>
          </p:cNvPr>
          <p:cNvSpPr/>
          <p:nvPr/>
        </p:nvSpPr>
        <p:spPr>
          <a:xfrm>
            <a:off x="121744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EF40F74-B4A2-A14A-B15D-885CF010A0E7}"/>
              </a:ext>
            </a:extLst>
          </p:cNvPr>
          <p:cNvSpPr/>
          <p:nvPr/>
        </p:nvSpPr>
        <p:spPr>
          <a:xfrm>
            <a:off x="171538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4370BC0-7719-B749-A33F-A70AE799CCA7}"/>
              </a:ext>
            </a:extLst>
          </p:cNvPr>
          <p:cNvSpPr/>
          <p:nvPr/>
        </p:nvSpPr>
        <p:spPr>
          <a:xfrm>
            <a:off x="6897493" y="2170915"/>
            <a:ext cx="4738102" cy="2936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7B8A3D5-D99F-C44C-B93B-00CD0C7EDE25}"/>
              </a:ext>
            </a:extLst>
          </p:cNvPr>
          <p:cNvSpPr/>
          <p:nvPr/>
        </p:nvSpPr>
        <p:spPr>
          <a:xfrm>
            <a:off x="7186769" y="2989255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8A659FA-CC00-6844-B57A-04F5EC7A5D8E}"/>
              </a:ext>
            </a:extLst>
          </p:cNvPr>
          <p:cNvSpPr/>
          <p:nvPr/>
        </p:nvSpPr>
        <p:spPr>
          <a:xfrm>
            <a:off x="9917983" y="4412734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19A645C-FA05-614F-BCAD-1EB5E78AE985}"/>
              </a:ext>
            </a:extLst>
          </p:cNvPr>
          <p:cNvSpPr/>
          <p:nvPr/>
        </p:nvSpPr>
        <p:spPr>
          <a:xfrm>
            <a:off x="718859" y="484420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6A94B9A-521C-E541-8040-5DC08A9A5D6A}"/>
              </a:ext>
            </a:extLst>
          </p:cNvPr>
          <p:cNvSpPr/>
          <p:nvPr/>
        </p:nvSpPr>
        <p:spPr>
          <a:xfrm>
            <a:off x="1217447" y="484420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BD01124-71E4-2C4E-A6C1-1975489F6D55}"/>
              </a:ext>
            </a:extLst>
          </p:cNvPr>
          <p:cNvSpPr/>
          <p:nvPr/>
        </p:nvSpPr>
        <p:spPr>
          <a:xfrm>
            <a:off x="1716035" y="484420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7F485A0-C1E4-4C45-BDF4-30C1778AE523}"/>
              </a:ext>
            </a:extLst>
          </p:cNvPr>
          <p:cNvSpPr/>
          <p:nvPr/>
        </p:nvSpPr>
        <p:spPr>
          <a:xfrm>
            <a:off x="2202699" y="484420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53EFF7B-DD0C-5546-A648-017C47B14F2D}"/>
              </a:ext>
            </a:extLst>
          </p:cNvPr>
          <p:cNvSpPr/>
          <p:nvPr/>
        </p:nvSpPr>
        <p:spPr>
          <a:xfrm>
            <a:off x="718858" y="4474409"/>
            <a:ext cx="1982429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Selected Path</a:t>
            </a:r>
          </a:p>
        </p:txBody>
      </p:sp>
    </p:spTree>
    <p:extLst>
      <p:ext uri="{BB962C8B-B14F-4D97-AF65-F5344CB8AC3E}">
        <p14:creationId xmlns:p14="http://schemas.microsoft.com/office/powerpoint/2010/main" val="1228119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Uniform-cost Search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1B51A0-AF23-184B-877C-F1B6EE2BF35E}"/>
              </a:ext>
            </a:extLst>
          </p:cNvPr>
          <p:cNvSpPr/>
          <p:nvPr/>
        </p:nvSpPr>
        <p:spPr>
          <a:xfrm>
            <a:off x="3244614" y="1481966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3FC777-BCAC-764A-BD58-F8760171D476}"/>
              </a:ext>
            </a:extLst>
          </p:cNvPr>
          <p:cNvSpPr/>
          <p:nvPr/>
        </p:nvSpPr>
        <p:spPr>
          <a:xfrm>
            <a:off x="1744184" y="2809672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2730B7-A271-1E4E-8A4B-996E6478DB96}"/>
              </a:ext>
            </a:extLst>
          </p:cNvPr>
          <p:cNvSpPr/>
          <p:nvPr/>
        </p:nvSpPr>
        <p:spPr>
          <a:xfrm>
            <a:off x="3244614" y="2837155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7DD825-02A8-5643-A9E3-2DF2C5C97844}"/>
              </a:ext>
            </a:extLst>
          </p:cNvPr>
          <p:cNvSpPr/>
          <p:nvPr/>
        </p:nvSpPr>
        <p:spPr>
          <a:xfrm>
            <a:off x="4746737" y="2837154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4D1E66-7952-F448-AFD8-D4924309E94C}"/>
              </a:ext>
            </a:extLst>
          </p:cNvPr>
          <p:cNvSpPr/>
          <p:nvPr/>
        </p:nvSpPr>
        <p:spPr>
          <a:xfrm>
            <a:off x="1744184" y="416925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237987-C3E9-F842-BA80-BC443FEAFE5A}"/>
              </a:ext>
            </a:extLst>
          </p:cNvPr>
          <p:cNvSpPr/>
          <p:nvPr/>
        </p:nvSpPr>
        <p:spPr>
          <a:xfrm>
            <a:off x="2723057" y="4169246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6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4808D0-C322-1645-9427-CCC0512BA785}"/>
              </a:ext>
            </a:extLst>
          </p:cNvPr>
          <p:cNvSpPr/>
          <p:nvPr/>
        </p:nvSpPr>
        <p:spPr>
          <a:xfrm>
            <a:off x="3798265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7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1BCBEF-4892-7F45-B1B7-1024B812F8EC}"/>
              </a:ext>
            </a:extLst>
          </p:cNvPr>
          <p:cNvSpPr/>
          <p:nvPr/>
        </p:nvSpPr>
        <p:spPr>
          <a:xfrm>
            <a:off x="4746727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8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0B6519-83DD-4B44-BA40-CC83A4231824}"/>
              </a:ext>
            </a:extLst>
          </p:cNvPr>
          <p:cNvCxnSpPr>
            <a:stCxn id="21" idx="4"/>
            <a:endCxn id="26" idx="0"/>
          </p:cNvCxnSpPr>
          <p:nvPr/>
        </p:nvCxnSpPr>
        <p:spPr>
          <a:xfrm>
            <a:off x="3623756" y="2240249"/>
            <a:ext cx="0" cy="59690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9EB8D6-9CA3-A940-9509-F6FFDED9AC5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 flipH="1">
            <a:off x="2123326" y="2240249"/>
            <a:ext cx="1500430" cy="56942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529CC5-323A-6A43-B182-6DB5BB684F67}"/>
              </a:ext>
            </a:extLst>
          </p:cNvPr>
          <p:cNvCxnSpPr>
            <a:cxnSpLocks/>
            <a:stCxn id="21" idx="4"/>
            <a:endCxn id="27" idx="0"/>
          </p:cNvCxnSpPr>
          <p:nvPr/>
        </p:nvCxnSpPr>
        <p:spPr>
          <a:xfrm>
            <a:off x="3623756" y="2240249"/>
            <a:ext cx="1502123" cy="59690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81BF9C-2DC1-D94E-A179-0C75B52B2C62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23326" y="3567955"/>
            <a:ext cx="0" cy="60129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0C0130-5E6E-2748-A7AA-87E1989A9CBC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flipH="1">
            <a:off x="3102199" y="3595438"/>
            <a:ext cx="521557" cy="5738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604608-73EF-384D-BFDD-42510903EE46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>
          <a:xfrm>
            <a:off x="3623756" y="3595438"/>
            <a:ext cx="553651" cy="57381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3F1B3C-D679-8647-85CF-5382A11F1725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 flipH="1">
            <a:off x="5125869" y="3595437"/>
            <a:ext cx="10" cy="57381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FAB9BC1-4878-4C4E-8F93-9DB9B4C7D2EE}"/>
              </a:ext>
            </a:extLst>
          </p:cNvPr>
          <p:cNvSpPr/>
          <p:nvPr/>
        </p:nvSpPr>
        <p:spPr>
          <a:xfrm>
            <a:off x="864783" y="5297432"/>
            <a:ext cx="10754283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Priority Queue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C49C94-0716-9A49-8DAD-B09F010AD676}"/>
              </a:ext>
            </a:extLst>
          </p:cNvPr>
          <p:cNvSpPr/>
          <p:nvPr/>
        </p:nvSpPr>
        <p:spPr>
          <a:xfrm>
            <a:off x="864783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1E9346-DB4E-2B4A-8A53-A31B54B02214}"/>
              </a:ext>
            </a:extLst>
          </p:cNvPr>
          <p:cNvSpPr/>
          <p:nvPr/>
        </p:nvSpPr>
        <p:spPr>
          <a:xfrm>
            <a:off x="1762763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B8DF44-9B52-804C-8899-ECE1F94989C5}"/>
              </a:ext>
            </a:extLst>
          </p:cNvPr>
          <p:cNvSpPr/>
          <p:nvPr/>
        </p:nvSpPr>
        <p:spPr>
          <a:xfrm>
            <a:off x="2660743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8CB2136-4B88-2A49-9E00-9F559C92B4B9}"/>
              </a:ext>
            </a:extLst>
          </p:cNvPr>
          <p:cNvSpPr/>
          <p:nvPr/>
        </p:nvSpPr>
        <p:spPr>
          <a:xfrm>
            <a:off x="3558723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D7283A-7DC6-CE4A-A3AE-E0E05CCD4E94}"/>
              </a:ext>
            </a:extLst>
          </p:cNvPr>
          <p:cNvSpPr/>
          <p:nvPr/>
        </p:nvSpPr>
        <p:spPr>
          <a:xfrm>
            <a:off x="443522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81FB88C-E8EB-8548-A8D9-224A5816417E}"/>
              </a:ext>
            </a:extLst>
          </p:cNvPr>
          <p:cNvSpPr/>
          <p:nvPr/>
        </p:nvSpPr>
        <p:spPr>
          <a:xfrm>
            <a:off x="623118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CAA1A7-8D21-DF44-9392-09F3D8BD2E6C}"/>
              </a:ext>
            </a:extLst>
          </p:cNvPr>
          <p:cNvSpPr/>
          <p:nvPr/>
        </p:nvSpPr>
        <p:spPr>
          <a:xfrm>
            <a:off x="802714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C3F940B-337A-ED4D-9D27-2A7D416F9886}"/>
              </a:ext>
            </a:extLst>
          </p:cNvPr>
          <p:cNvSpPr/>
          <p:nvPr/>
        </p:nvSpPr>
        <p:spPr>
          <a:xfrm>
            <a:off x="892512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21EC7FB-DE41-DA40-8123-070E11EC202C}"/>
              </a:ext>
            </a:extLst>
          </p:cNvPr>
          <p:cNvSpPr/>
          <p:nvPr/>
        </p:nvSpPr>
        <p:spPr>
          <a:xfrm>
            <a:off x="982310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7433A0-2096-C743-B848-B1FB2A761045}"/>
              </a:ext>
            </a:extLst>
          </p:cNvPr>
          <p:cNvSpPr/>
          <p:nvPr/>
        </p:nvSpPr>
        <p:spPr>
          <a:xfrm>
            <a:off x="1072108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4A9B2-8E6B-414A-A98C-278C5E6C600A}"/>
              </a:ext>
            </a:extLst>
          </p:cNvPr>
          <p:cNvSpPr/>
          <p:nvPr/>
        </p:nvSpPr>
        <p:spPr>
          <a:xfrm>
            <a:off x="2528463" y="2412324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DBAA20-77DD-AC4E-B32E-5DEDC9BDD29C}"/>
              </a:ext>
            </a:extLst>
          </p:cNvPr>
          <p:cNvSpPr/>
          <p:nvPr/>
        </p:nvSpPr>
        <p:spPr>
          <a:xfrm>
            <a:off x="3434542" y="2392296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B12E3E5-B802-2642-B3FA-0407B1545FD0}"/>
              </a:ext>
            </a:extLst>
          </p:cNvPr>
          <p:cNvSpPr/>
          <p:nvPr/>
        </p:nvSpPr>
        <p:spPr>
          <a:xfrm>
            <a:off x="4300646" y="2417736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90C186-158F-ED47-BF71-8C4E8F12BB26}"/>
              </a:ext>
            </a:extLst>
          </p:cNvPr>
          <p:cNvSpPr/>
          <p:nvPr/>
        </p:nvSpPr>
        <p:spPr>
          <a:xfrm>
            <a:off x="4936656" y="3718686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CE5134-D6E5-C443-8115-8A351CE453BB}"/>
              </a:ext>
            </a:extLst>
          </p:cNvPr>
          <p:cNvSpPr/>
          <p:nvPr/>
        </p:nvSpPr>
        <p:spPr>
          <a:xfrm>
            <a:off x="3715371" y="3738840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0C90FA2-5F60-FC4C-B565-71C586E75427}"/>
              </a:ext>
            </a:extLst>
          </p:cNvPr>
          <p:cNvSpPr/>
          <p:nvPr/>
        </p:nvSpPr>
        <p:spPr>
          <a:xfrm>
            <a:off x="3136066" y="3738197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3EE20F-D43F-A645-9700-F408C2270C90}"/>
              </a:ext>
            </a:extLst>
          </p:cNvPr>
          <p:cNvSpPr/>
          <p:nvPr/>
        </p:nvSpPr>
        <p:spPr>
          <a:xfrm>
            <a:off x="1914780" y="3696386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1DC06D3-2AEE-D142-A6AB-2D598462BF29}"/>
              </a:ext>
            </a:extLst>
          </p:cNvPr>
          <p:cNvSpPr/>
          <p:nvPr/>
        </p:nvSpPr>
        <p:spPr>
          <a:xfrm>
            <a:off x="864783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36E250-ED40-5144-83A3-8B64580210EB}"/>
              </a:ext>
            </a:extLst>
          </p:cNvPr>
          <p:cNvSpPr/>
          <p:nvPr/>
        </p:nvSpPr>
        <p:spPr>
          <a:xfrm>
            <a:off x="1762763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48E9D6-78FF-0647-BC01-8062D2379349}"/>
              </a:ext>
            </a:extLst>
          </p:cNvPr>
          <p:cNvSpPr/>
          <p:nvPr/>
        </p:nvSpPr>
        <p:spPr>
          <a:xfrm>
            <a:off x="2660743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C6D7363-8C9E-F944-BBB8-FE63D8F4C561}"/>
              </a:ext>
            </a:extLst>
          </p:cNvPr>
          <p:cNvSpPr/>
          <p:nvPr/>
        </p:nvSpPr>
        <p:spPr>
          <a:xfrm>
            <a:off x="3558723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DEC4F80-A6A2-6044-9A26-7D27B69E4F67}"/>
              </a:ext>
            </a:extLst>
          </p:cNvPr>
          <p:cNvSpPr/>
          <p:nvPr/>
        </p:nvSpPr>
        <p:spPr>
          <a:xfrm>
            <a:off x="443522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BF9B3E-8632-4E4D-8A06-90E144D184E4}"/>
              </a:ext>
            </a:extLst>
          </p:cNvPr>
          <p:cNvSpPr/>
          <p:nvPr/>
        </p:nvSpPr>
        <p:spPr>
          <a:xfrm>
            <a:off x="533320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2AE51A4-C603-9745-B0DC-E972149F128F}"/>
              </a:ext>
            </a:extLst>
          </p:cNvPr>
          <p:cNvSpPr/>
          <p:nvPr/>
        </p:nvSpPr>
        <p:spPr>
          <a:xfrm>
            <a:off x="533320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0E18BB0-17E4-404C-A006-14269BB50358}"/>
              </a:ext>
            </a:extLst>
          </p:cNvPr>
          <p:cNvSpPr/>
          <p:nvPr/>
        </p:nvSpPr>
        <p:spPr>
          <a:xfrm>
            <a:off x="623118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633ABF-8D25-0549-ABFB-4D41D25BB395}"/>
              </a:ext>
            </a:extLst>
          </p:cNvPr>
          <p:cNvGrpSpPr/>
          <p:nvPr/>
        </p:nvGrpSpPr>
        <p:grpSpPr>
          <a:xfrm>
            <a:off x="7129166" y="5660491"/>
            <a:ext cx="897980" cy="902308"/>
            <a:chOff x="7129166" y="5660491"/>
            <a:chExt cx="897980" cy="90230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EF805C7-DF97-9F47-8860-4F63BE8B1FFC}"/>
                </a:ext>
              </a:extLst>
            </p:cNvPr>
            <p:cNvSpPr/>
            <p:nvPr/>
          </p:nvSpPr>
          <p:spPr>
            <a:xfrm>
              <a:off x="7129166" y="5932728"/>
              <a:ext cx="897980" cy="6300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9679EBF-5E67-5840-8758-29ABA10BB473}"/>
                </a:ext>
              </a:extLst>
            </p:cNvPr>
            <p:cNvSpPr/>
            <p:nvPr/>
          </p:nvSpPr>
          <p:spPr>
            <a:xfrm>
              <a:off x="7129166" y="5660491"/>
              <a:ext cx="897980" cy="272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DB50A51D-95DA-7147-8DFA-0EA44EAD11CC}"/>
              </a:ext>
            </a:extLst>
          </p:cNvPr>
          <p:cNvSpPr/>
          <p:nvPr/>
        </p:nvSpPr>
        <p:spPr>
          <a:xfrm>
            <a:off x="802714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35C59AF-4FA2-3749-A1AB-FF795646CF7D}"/>
              </a:ext>
            </a:extLst>
          </p:cNvPr>
          <p:cNvSpPr/>
          <p:nvPr/>
        </p:nvSpPr>
        <p:spPr>
          <a:xfrm>
            <a:off x="892512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22F2670-F912-C14E-B575-49D364059EAB}"/>
              </a:ext>
            </a:extLst>
          </p:cNvPr>
          <p:cNvSpPr/>
          <p:nvPr/>
        </p:nvSpPr>
        <p:spPr>
          <a:xfrm>
            <a:off x="982310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2E4BF0F-522D-C949-90D5-DC80A0DC302B}"/>
              </a:ext>
            </a:extLst>
          </p:cNvPr>
          <p:cNvSpPr/>
          <p:nvPr/>
        </p:nvSpPr>
        <p:spPr>
          <a:xfrm>
            <a:off x="1072108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62F94F8-43BB-544D-B1CF-CECD64FB3E17}"/>
              </a:ext>
            </a:extLst>
          </p:cNvPr>
          <p:cNvSpPr/>
          <p:nvPr/>
        </p:nvSpPr>
        <p:spPr>
          <a:xfrm>
            <a:off x="7303923" y="385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Priority Queue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C529966-9A46-BA43-B599-E6667972CC2D}"/>
              </a:ext>
            </a:extLst>
          </p:cNvPr>
          <p:cNvSpPr/>
          <p:nvPr/>
        </p:nvSpPr>
        <p:spPr>
          <a:xfrm>
            <a:off x="7303923" y="421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Visited list (Expansion)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3F9B93-A5FF-FF4E-98C3-999E5FE0001E}"/>
              </a:ext>
            </a:extLst>
          </p:cNvPr>
          <p:cNvSpPr/>
          <p:nvPr/>
        </p:nvSpPr>
        <p:spPr>
          <a:xfrm>
            <a:off x="10345071" y="385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1F38D9D-040E-5D4F-9F67-D6F077981975}"/>
              </a:ext>
            </a:extLst>
          </p:cNvPr>
          <p:cNvSpPr/>
          <p:nvPr/>
        </p:nvSpPr>
        <p:spPr>
          <a:xfrm>
            <a:off x="10345072" y="421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F91335A-CAF4-E445-9499-F9AA304C8F54}"/>
              </a:ext>
            </a:extLst>
          </p:cNvPr>
          <p:cNvSpPr/>
          <p:nvPr/>
        </p:nvSpPr>
        <p:spPr>
          <a:xfrm>
            <a:off x="7305541" y="3484656"/>
            <a:ext cx="3041147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62C3CD4-444B-BF4B-A2B6-2BC280129D47}"/>
              </a:ext>
            </a:extLst>
          </p:cNvPr>
          <p:cNvSpPr/>
          <p:nvPr/>
        </p:nvSpPr>
        <p:spPr>
          <a:xfrm>
            <a:off x="10345071" y="3484656"/>
            <a:ext cx="127399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Datatype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C5C1102-0858-5C4E-B38C-DE72D0ED091F}"/>
              </a:ext>
            </a:extLst>
          </p:cNvPr>
          <p:cNvSpPr/>
          <p:nvPr/>
        </p:nvSpPr>
        <p:spPr>
          <a:xfrm>
            <a:off x="7303920" y="4575274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14754DF-2FD4-AA4B-811E-289F46BB280E}"/>
              </a:ext>
            </a:extLst>
          </p:cNvPr>
          <p:cNvSpPr/>
          <p:nvPr/>
        </p:nvSpPr>
        <p:spPr>
          <a:xfrm>
            <a:off x="10345069" y="4575274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331E05F-9952-544E-837C-290ED7038ACA}"/>
              </a:ext>
            </a:extLst>
          </p:cNvPr>
          <p:cNvSpPr/>
          <p:nvPr/>
        </p:nvSpPr>
        <p:spPr>
          <a:xfrm>
            <a:off x="7303924" y="2580474"/>
            <a:ext cx="137172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6C8FB3A-CEC4-B044-B19A-7364A1A68746}"/>
              </a:ext>
            </a:extLst>
          </p:cNvPr>
          <p:cNvSpPr/>
          <p:nvPr/>
        </p:nvSpPr>
        <p:spPr>
          <a:xfrm>
            <a:off x="7303924" y="2947674"/>
            <a:ext cx="137172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Optimal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1CDCFEB-6F37-2846-8198-50A047CCB059}"/>
              </a:ext>
            </a:extLst>
          </p:cNvPr>
          <p:cNvSpPr/>
          <p:nvPr/>
        </p:nvSpPr>
        <p:spPr>
          <a:xfrm>
            <a:off x="8675650" y="2580474"/>
            <a:ext cx="294341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Ordered by path cost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B71FD62-8DF4-5440-852B-1B9F0948B36B}"/>
              </a:ext>
            </a:extLst>
          </p:cNvPr>
          <p:cNvSpPr/>
          <p:nvPr/>
        </p:nvSpPr>
        <p:spPr>
          <a:xfrm>
            <a:off x="8675650" y="2947674"/>
            <a:ext cx="294341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Find goal state on expansion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A0AAA30-ACFD-184D-AE94-1A2489E02B38}"/>
              </a:ext>
            </a:extLst>
          </p:cNvPr>
          <p:cNvSpPr/>
          <p:nvPr/>
        </p:nvSpPr>
        <p:spPr>
          <a:xfrm>
            <a:off x="8351888" y="1681040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Time Complexity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1F80FC-5571-C341-98E7-3858B98814C8}"/>
              </a:ext>
            </a:extLst>
          </p:cNvPr>
          <p:cNvSpPr/>
          <p:nvPr/>
        </p:nvSpPr>
        <p:spPr>
          <a:xfrm>
            <a:off x="8351888" y="2049388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Space Complexity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C243D2B-7FB7-B240-BB35-27499F9FF20D}"/>
              </a:ext>
            </a:extLst>
          </p:cNvPr>
          <p:cNvSpPr/>
          <p:nvPr/>
        </p:nvSpPr>
        <p:spPr>
          <a:xfrm>
            <a:off x="10447816" y="1681040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</a:t>
            </a:r>
            <a:r>
              <a:rPr lang="en-AU" dirty="0" err="1">
                <a:solidFill>
                  <a:schemeClr val="tx1"/>
                </a:solidFill>
              </a:rPr>
              <a:t>b</a:t>
            </a:r>
            <a:r>
              <a:rPr lang="en-AU" baseline="30000" dirty="0" err="1">
                <a:solidFill>
                  <a:schemeClr val="tx1"/>
                </a:solidFill>
              </a:rPr>
              <a:t>C</a:t>
            </a:r>
            <a:r>
              <a:rPr lang="en-AU" baseline="30000" dirty="0">
                <a:solidFill>
                  <a:schemeClr val="tx1"/>
                </a:solidFill>
              </a:rPr>
              <a:t>*/e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C5AFF50-2799-814C-9468-C8DF0F87EE0B}"/>
              </a:ext>
            </a:extLst>
          </p:cNvPr>
          <p:cNvSpPr/>
          <p:nvPr/>
        </p:nvSpPr>
        <p:spPr>
          <a:xfrm>
            <a:off x="10447816" y="2049388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</a:t>
            </a:r>
            <a:r>
              <a:rPr lang="en-AU" dirty="0" err="1">
                <a:solidFill>
                  <a:schemeClr val="tx1"/>
                </a:solidFill>
              </a:rPr>
              <a:t>b</a:t>
            </a:r>
            <a:r>
              <a:rPr lang="en-AU" baseline="30000" dirty="0" err="1">
                <a:solidFill>
                  <a:schemeClr val="tx1"/>
                </a:solidFill>
              </a:rPr>
              <a:t>C</a:t>
            </a:r>
            <a:r>
              <a:rPr lang="en-AU" baseline="30000" dirty="0">
                <a:solidFill>
                  <a:schemeClr val="tx1"/>
                </a:solidFill>
              </a:rPr>
              <a:t>*/e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33C183-9402-CE40-B80C-237D42C4EB98}"/>
              </a:ext>
            </a:extLst>
          </p:cNvPr>
          <p:cNvSpPr/>
          <p:nvPr/>
        </p:nvSpPr>
        <p:spPr>
          <a:xfrm>
            <a:off x="6781432" y="1314000"/>
            <a:ext cx="2418813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C* = Optimal path cost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2C400F6-0D92-2247-A5DA-D4D2303F335B}"/>
              </a:ext>
            </a:extLst>
          </p:cNvPr>
          <p:cNvSpPr/>
          <p:nvPr/>
        </p:nvSpPr>
        <p:spPr>
          <a:xfrm>
            <a:off x="9200251" y="1314000"/>
            <a:ext cx="2418813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 = minimum step cost</a:t>
            </a:r>
          </a:p>
        </p:txBody>
      </p:sp>
    </p:spTree>
    <p:extLst>
      <p:ext uri="{BB962C8B-B14F-4D97-AF65-F5344CB8AC3E}">
        <p14:creationId xmlns:p14="http://schemas.microsoft.com/office/powerpoint/2010/main" val="354691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Uniform-cost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81B08E-9591-9944-9F35-ABC1E5083602}"/>
              </a:ext>
            </a:extLst>
          </p:cNvPr>
          <p:cNvSpPr/>
          <p:nvPr/>
        </p:nvSpPr>
        <p:spPr>
          <a:xfrm>
            <a:off x="718859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F79CD-D4AF-5848-9274-BBDFEA6D8F9B}"/>
              </a:ext>
            </a:extLst>
          </p:cNvPr>
          <p:cNvSpPr/>
          <p:nvPr/>
        </p:nvSpPr>
        <p:spPr>
          <a:xfrm>
            <a:off x="1217447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E334A8-371B-3C47-8BD0-33CCD2C9B00B}"/>
              </a:ext>
            </a:extLst>
          </p:cNvPr>
          <p:cNvSpPr/>
          <p:nvPr/>
        </p:nvSpPr>
        <p:spPr>
          <a:xfrm>
            <a:off x="1716035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E706BF-3523-9646-9077-45C7ADCB3A34}"/>
              </a:ext>
            </a:extLst>
          </p:cNvPr>
          <p:cNvSpPr/>
          <p:nvPr/>
        </p:nvSpPr>
        <p:spPr>
          <a:xfrm>
            <a:off x="2214623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29ADE1-B227-7047-925B-4815C897F01F}"/>
              </a:ext>
            </a:extLst>
          </p:cNvPr>
          <p:cNvSpPr/>
          <p:nvPr/>
        </p:nvSpPr>
        <p:spPr>
          <a:xfrm>
            <a:off x="2701287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A116B4-FCBC-964F-9E7E-D86B172CAD74}"/>
              </a:ext>
            </a:extLst>
          </p:cNvPr>
          <p:cNvSpPr/>
          <p:nvPr/>
        </p:nvSpPr>
        <p:spPr>
          <a:xfrm>
            <a:off x="3199875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CDBF5B-6BBD-2D4B-8771-C1F55D668610}"/>
              </a:ext>
            </a:extLst>
          </p:cNvPr>
          <p:cNvSpPr/>
          <p:nvPr/>
        </p:nvSpPr>
        <p:spPr>
          <a:xfrm>
            <a:off x="3698463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37226-6807-FB48-9B87-26FAAA1704F7}"/>
              </a:ext>
            </a:extLst>
          </p:cNvPr>
          <p:cNvSpPr/>
          <p:nvPr/>
        </p:nvSpPr>
        <p:spPr>
          <a:xfrm>
            <a:off x="4197051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1FEE62-F193-2247-A043-4D0200BD50C8}"/>
              </a:ext>
            </a:extLst>
          </p:cNvPr>
          <p:cNvSpPr/>
          <p:nvPr/>
        </p:nvSpPr>
        <p:spPr>
          <a:xfrm>
            <a:off x="4695639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696BC5-0D71-8843-B435-58061430BE06}"/>
              </a:ext>
            </a:extLst>
          </p:cNvPr>
          <p:cNvSpPr/>
          <p:nvPr/>
        </p:nvSpPr>
        <p:spPr>
          <a:xfrm>
            <a:off x="5194227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E85CDA-581F-7945-83DC-94146E62827B}"/>
              </a:ext>
            </a:extLst>
          </p:cNvPr>
          <p:cNvSpPr/>
          <p:nvPr/>
        </p:nvSpPr>
        <p:spPr>
          <a:xfrm>
            <a:off x="5692815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EE3452-E3F1-E64D-A827-AA6A729BD8EB}"/>
              </a:ext>
            </a:extLst>
          </p:cNvPr>
          <p:cNvSpPr/>
          <p:nvPr/>
        </p:nvSpPr>
        <p:spPr>
          <a:xfrm>
            <a:off x="6191403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FE166BB-70EB-0A47-9596-E393C48747C1}"/>
              </a:ext>
            </a:extLst>
          </p:cNvPr>
          <p:cNvSpPr/>
          <p:nvPr/>
        </p:nvSpPr>
        <p:spPr>
          <a:xfrm>
            <a:off x="6688180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443DBE-7E26-0A49-BBD6-4F815D24F3AE}"/>
              </a:ext>
            </a:extLst>
          </p:cNvPr>
          <p:cNvSpPr/>
          <p:nvPr/>
        </p:nvSpPr>
        <p:spPr>
          <a:xfrm>
            <a:off x="7186768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D92C0A-0FCD-C94B-A3D3-F05E9058907C}"/>
              </a:ext>
            </a:extLst>
          </p:cNvPr>
          <p:cNvSpPr/>
          <p:nvPr/>
        </p:nvSpPr>
        <p:spPr>
          <a:xfrm>
            <a:off x="7685356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B85AF80-92C5-CD40-95E7-046D112C8B32}"/>
              </a:ext>
            </a:extLst>
          </p:cNvPr>
          <p:cNvSpPr/>
          <p:nvPr/>
        </p:nvSpPr>
        <p:spPr>
          <a:xfrm>
            <a:off x="8183944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9E4245-99BC-1E4B-A4B2-94A0BD5FD41D}"/>
              </a:ext>
            </a:extLst>
          </p:cNvPr>
          <p:cNvSpPr/>
          <p:nvPr/>
        </p:nvSpPr>
        <p:spPr>
          <a:xfrm>
            <a:off x="8670608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F7AB00D-7075-9F4B-9435-AEAE490D6CFA}"/>
              </a:ext>
            </a:extLst>
          </p:cNvPr>
          <p:cNvSpPr/>
          <p:nvPr/>
        </p:nvSpPr>
        <p:spPr>
          <a:xfrm>
            <a:off x="9169196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BD066AF-4C7B-3F4E-AC2F-7BE465387C75}"/>
              </a:ext>
            </a:extLst>
          </p:cNvPr>
          <p:cNvSpPr/>
          <p:nvPr/>
        </p:nvSpPr>
        <p:spPr>
          <a:xfrm>
            <a:off x="9667784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2F2099-9522-E348-A48C-2DADD04183CA}"/>
              </a:ext>
            </a:extLst>
          </p:cNvPr>
          <p:cNvSpPr/>
          <p:nvPr/>
        </p:nvSpPr>
        <p:spPr>
          <a:xfrm>
            <a:off x="10166372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D5E7F-B54B-9643-9440-DA57FBF398B2}"/>
              </a:ext>
            </a:extLst>
          </p:cNvPr>
          <p:cNvSpPr/>
          <p:nvPr/>
        </p:nvSpPr>
        <p:spPr>
          <a:xfrm>
            <a:off x="10664960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87FC94D-F8CD-034B-9B03-2F8501B1C0B1}"/>
              </a:ext>
            </a:extLst>
          </p:cNvPr>
          <p:cNvSpPr/>
          <p:nvPr/>
        </p:nvSpPr>
        <p:spPr>
          <a:xfrm>
            <a:off x="11163548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C12DD0-9D52-944A-BEDF-50EA892EEBEB}"/>
              </a:ext>
            </a:extLst>
          </p:cNvPr>
          <p:cNvSpPr/>
          <p:nvPr/>
        </p:nvSpPr>
        <p:spPr>
          <a:xfrm>
            <a:off x="718858" y="5270899"/>
            <a:ext cx="10945089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Priority Queue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6EA2553-0D3A-694D-9602-0E43C3049F9E}"/>
              </a:ext>
            </a:extLst>
          </p:cNvPr>
          <p:cNvSpPr/>
          <p:nvPr/>
        </p:nvSpPr>
        <p:spPr>
          <a:xfrm>
            <a:off x="718859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1138D8-C4E3-A34F-93CF-813FC5012A32}"/>
              </a:ext>
            </a:extLst>
          </p:cNvPr>
          <p:cNvSpPr/>
          <p:nvPr/>
        </p:nvSpPr>
        <p:spPr>
          <a:xfrm>
            <a:off x="1217447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488C08C-AD04-7D46-97B2-C00BE9AC06BA}"/>
              </a:ext>
            </a:extLst>
          </p:cNvPr>
          <p:cNvSpPr/>
          <p:nvPr/>
        </p:nvSpPr>
        <p:spPr>
          <a:xfrm>
            <a:off x="1716035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83C2BC2-7F66-5D49-BE59-BAD3F1D9127E}"/>
              </a:ext>
            </a:extLst>
          </p:cNvPr>
          <p:cNvSpPr/>
          <p:nvPr/>
        </p:nvSpPr>
        <p:spPr>
          <a:xfrm>
            <a:off x="2214623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0DD1D5C-1587-0D49-93AB-5EF2F54DD3E8}"/>
              </a:ext>
            </a:extLst>
          </p:cNvPr>
          <p:cNvSpPr/>
          <p:nvPr/>
        </p:nvSpPr>
        <p:spPr>
          <a:xfrm>
            <a:off x="2701287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C291AF1-4392-DF4F-A8F0-1FBED72F7E30}"/>
              </a:ext>
            </a:extLst>
          </p:cNvPr>
          <p:cNvSpPr/>
          <p:nvPr/>
        </p:nvSpPr>
        <p:spPr>
          <a:xfrm>
            <a:off x="3199875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4ADE6D2-082B-2142-99AF-7E91672CEB9A}"/>
              </a:ext>
            </a:extLst>
          </p:cNvPr>
          <p:cNvSpPr/>
          <p:nvPr/>
        </p:nvSpPr>
        <p:spPr>
          <a:xfrm>
            <a:off x="3698463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0269E57-D0D4-EE46-B725-7EEA318D0D01}"/>
              </a:ext>
            </a:extLst>
          </p:cNvPr>
          <p:cNvSpPr/>
          <p:nvPr/>
        </p:nvSpPr>
        <p:spPr>
          <a:xfrm>
            <a:off x="4197051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A802B25-B5A0-FF4E-9161-2A6F491D30E6}"/>
              </a:ext>
            </a:extLst>
          </p:cNvPr>
          <p:cNvSpPr/>
          <p:nvPr/>
        </p:nvSpPr>
        <p:spPr>
          <a:xfrm>
            <a:off x="4695639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1DFB909-D5BA-3647-834D-F1271B6E34C3}"/>
              </a:ext>
            </a:extLst>
          </p:cNvPr>
          <p:cNvSpPr/>
          <p:nvPr/>
        </p:nvSpPr>
        <p:spPr>
          <a:xfrm>
            <a:off x="5194227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B568090-05FE-2846-A7E2-F7DF39687E6C}"/>
              </a:ext>
            </a:extLst>
          </p:cNvPr>
          <p:cNvSpPr/>
          <p:nvPr/>
        </p:nvSpPr>
        <p:spPr>
          <a:xfrm>
            <a:off x="5692815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00CB0A-23C5-B249-96E4-B954BC48C6E9}"/>
              </a:ext>
            </a:extLst>
          </p:cNvPr>
          <p:cNvSpPr/>
          <p:nvPr/>
        </p:nvSpPr>
        <p:spPr>
          <a:xfrm>
            <a:off x="6191403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418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5BFDAB2-492F-CA43-9219-C0BF7DC20543}"/>
              </a:ext>
            </a:extLst>
          </p:cNvPr>
          <p:cNvSpPr/>
          <p:nvPr/>
        </p:nvSpPr>
        <p:spPr>
          <a:xfrm>
            <a:off x="6688180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6602F1D-B718-804B-9228-CFED90082AC4}"/>
              </a:ext>
            </a:extLst>
          </p:cNvPr>
          <p:cNvSpPr/>
          <p:nvPr/>
        </p:nvSpPr>
        <p:spPr>
          <a:xfrm>
            <a:off x="7186768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1A1B87C-6D96-434C-9A15-6DB7946DE294}"/>
              </a:ext>
            </a:extLst>
          </p:cNvPr>
          <p:cNvSpPr/>
          <p:nvPr/>
        </p:nvSpPr>
        <p:spPr>
          <a:xfrm>
            <a:off x="7685356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2E5F460-D28B-504A-BF1A-2BB508C06084}"/>
              </a:ext>
            </a:extLst>
          </p:cNvPr>
          <p:cNvSpPr/>
          <p:nvPr/>
        </p:nvSpPr>
        <p:spPr>
          <a:xfrm>
            <a:off x="8183944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4277C8E-D18E-8A4E-A990-CA2C5F969BD5}"/>
              </a:ext>
            </a:extLst>
          </p:cNvPr>
          <p:cNvSpPr/>
          <p:nvPr/>
        </p:nvSpPr>
        <p:spPr>
          <a:xfrm>
            <a:off x="8670608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7B7279F-319E-2640-9AA0-60135E88BF97}"/>
              </a:ext>
            </a:extLst>
          </p:cNvPr>
          <p:cNvSpPr/>
          <p:nvPr/>
        </p:nvSpPr>
        <p:spPr>
          <a:xfrm>
            <a:off x="9169196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E1267D9-F598-F04A-854B-9398162180FC}"/>
              </a:ext>
            </a:extLst>
          </p:cNvPr>
          <p:cNvSpPr/>
          <p:nvPr/>
        </p:nvSpPr>
        <p:spPr>
          <a:xfrm>
            <a:off x="9667784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9D1BDC9-D805-6841-85C0-EC9B240C72C9}"/>
              </a:ext>
            </a:extLst>
          </p:cNvPr>
          <p:cNvSpPr/>
          <p:nvPr/>
        </p:nvSpPr>
        <p:spPr>
          <a:xfrm>
            <a:off x="10166372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93D9B1C-241A-C341-BD1F-0B0126B85FE8}"/>
              </a:ext>
            </a:extLst>
          </p:cNvPr>
          <p:cNvSpPr/>
          <p:nvPr/>
        </p:nvSpPr>
        <p:spPr>
          <a:xfrm>
            <a:off x="10664960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79478DA-91EA-FE4E-B1F4-44F411606EB2}"/>
              </a:ext>
            </a:extLst>
          </p:cNvPr>
          <p:cNvSpPr/>
          <p:nvPr/>
        </p:nvSpPr>
        <p:spPr>
          <a:xfrm>
            <a:off x="11163548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0FFE8C3-D290-0443-AA0B-91C3B7FBB37E}"/>
              </a:ext>
            </a:extLst>
          </p:cNvPr>
          <p:cNvSpPr/>
          <p:nvPr/>
        </p:nvSpPr>
        <p:spPr>
          <a:xfrm>
            <a:off x="2589914" y="1789828"/>
            <a:ext cx="398907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3EE2DEF-1053-CD46-B494-8DF5D9453EE6}"/>
              </a:ext>
            </a:extLst>
          </p:cNvPr>
          <p:cNvSpPr/>
          <p:nvPr/>
        </p:nvSpPr>
        <p:spPr>
          <a:xfrm>
            <a:off x="2591632" y="2157154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/ : A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FF0EF4-5868-1147-A005-4FE488C02E36}"/>
              </a:ext>
            </a:extLst>
          </p:cNvPr>
          <p:cNvSpPr/>
          <p:nvPr/>
        </p:nvSpPr>
        <p:spPr>
          <a:xfrm>
            <a:off x="3591081" y="2157154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 : Z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D623624-4326-1D4C-9436-743A87BC86BD}"/>
              </a:ext>
            </a:extLst>
          </p:cNvPr>
          <p:cNvSpPr/>
          <p:nvPr/>
        </p:nvSpPr>
        <p:spPr>
          <a:xfrm>
            <a:off x="4578306" y="2157154"/>
            <a:ext cx="995018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 : 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982A3BD-EB8F-9C4D-8D6C-49FB558A9D9A}"/>
              </a:ext>
            </a:extLst>
          </p:cNvPr>
          <p:cNvSpPr/>
          <p:nvPr/>
        </p:nvSpPr>
        <p:spPr>
          <a:xfrm>
            <a:off x="5577478" y="2157154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 : 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69AD391-A5F6-2241-88DD-0EEB318CBCE7}"/>
              </a:ext>
            </a:extLst>
          </p:cNvPr>
          <p:cNvSpPr/>
          <p:nvPr/>
        </p:nvSpPr>
        <p:spPr>
          <a:xfrm>
            <a:off x="2590097" y="2655717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Z : O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1FEF265-7E31-B345-A8F2-D1920A9CF9C6}"/>
              </a:ext>
            </a:extLst>
          </p:cNvPr>
          <p:cNvSpPr/>
          <p:nvPr/>
        </p:nvSpPr>
        <p:spPr>
          <a:xfrm>
            <a:off x="3592431" y="2655717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 : L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CFA5C98-E6E8-614C-B3B8-AF990B855460}"/>
              </a:ext>
            </a:extLst>
          </p:cNvPr>
          <p:cNvSpPr/>
          <p:nvPr/>
        </p:nvSpPr>
        <p:spPr>
          <a:xfrm>
            <a:off x="4578832" y="2655717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 : F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4144470-1CF7-1D42-9404-E186C135E71A}"/>
              </a:ext>
            </a:extLst>
          </p:cNvPr>
          <p:cNvSpPr/>
          <p:nvPr/>
        </p:nvSpPr>
        <p:spPr>
          <a:xfrm>
            <a:off x="5575665" y="2655717"/>
            <a:ext cx="100134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 : R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052F839-4504-D745-B6DB-664DEFFDBA12}"/>
              </a:ext>
            </a:extLst>
          </p:cNvPr>
          <p:cNvSpPr/>
          <p:nvPr/>
        </p:nvSpPr>
        <p:spPr>
          <a:xfrm>
            <a:off x="2588400" y="3154281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 : C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8B4A2C3-C454-C14D-B7BA-10E74325F331}"/>
              </a:ext>
            </a:extLst>
          </p:cNvPr>
          <p:cNvSpPr/>
          <p:nvPr/>
        </p:nvSpPr>
        <p:spPr>
          <a:xfrm>
            <a:off x="3590735" y="3154281"/>
            <a:ext cx="99501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R: P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8F5859D-3927-AE46-943A-3149D2DE2AE0}"/>
              </a:ext>
            </a:extLst>
          </p:cNvPr>
          <p:cNvSpPr/>
          <p:nvPr/>
        </p:nvSpPr>
        <p:spPr>
          <a:xfrm>
            <a:off x="4577135" y="3154281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L : M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DE94F89-E7BE-6D48-B920-F6C1EFE6B2F3}"/>
              </a:ext>
            </a:extLst>
          </p:cNvPr>
          <p:cNvSpPr/>
          <p:nvPr/>
        </p:nvSpPr>
        <p:spPr>
          <a:xfrm>
            <a:off x="5573967" y="3154281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P : B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EA0A87F-2C63-E549-BA60-BB88F66BAEAE}"/>
              </a:ext>
            </a:extLst>
          </p:cNvPr>
          <p:cNvSpPr/>
          <p:nvPr/>
        </p:nvSpPr>
        <p:spPr>
          <a:xfrm>
            <a:off x="720000" y="1789317"/>
            <a:ext cx="149413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Visited list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6243052-E18C-DB4E-B10D-7FD1CF879664}"/>
              </a:ext>
            </a:extLst>
          </p:cNvPr>
          <p:cNvSpPr/>
          <p:nvPr/>
        </p:nvSpPr>
        <p:spPr>
          <a:xfrm>
            <a:off x="720000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55C2220-463A-5E4D-AD32-5EF7079B7676}"/>
              </a:ext>
            </a:extLst>
          </p:cNvPr>
          <p:cNvSpPr/>
          <p:nvPr/>
        </p:nvSpPr>
        <p:spPr>
          <a:xfrm>
            <a:off x="121744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8BA92BF-7A69-4B41-B8A5-FCA66C512CEE}"/>
              </a:ext>
            </a:extLst>
          </p:cNvPr>
          <p:cNvSpPr/>
          <p:nvPr/>
        </p:nvSpPr>
        <p:spPr>
          <a:xfrm>
            <a:off x="171538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17BBE30-0FF4-5249-9C87-A0AF047A9556}"/>
              </a:ext>
            </a:extLst>
          </p:cNvPr>
          <p:cNvSpPr/>
          <p:nvPr/>
        </p:nvSpPr>
        <p:spPr>
          <a:xfrm>
            <a:off x="720000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875745A-D6BE-9E47-ADA4-9ECC858AD4C4}"/>
              </a:ext>
            </a:extLst>
          </p:cNvPr>
          <p:cNvSpPr/>
          <p:nvPr/>
        </p:nvSpPr>
        <p:spPr>
          <a:xfrm>
            <a:off x="121744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9658B89-C802-A743-AB82-4CA146560A87}"/>
              </a:ext>
            </a:extLst>
          </p:cNvPr>
          <p:cNvSpPr/>
          <p:nvPr/>
        </p:nvSpPr>
        <p:spPr>
          <a:xfrm>
            <a:off x="171538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1949004-352A-1D41-AF9E-F93301DF0C66}"/>
              </a:ext>
            </a:extLst>
          </p:cNvPr>
          <p:cNvSpPr/>
          <p:nvPr/>
        </p:nvSpPr>
        <p:spPr>
          <a:xfrm>
            <a:off x="720000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03A4E2B-E948-E24F-9237-59C9FB3F9BB1}"/>
              </a:ext>
            </a:extLst>
          </p:cNvPr>
          <p:cNvSpPr/>
          <p:nvPr/>
        </p:nvSpPr>
        <p:spPr>
          <a:xfrm>
            <a:off x="121744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A9CCD15-590A-254A-8E96-D4B717654BF8}"/>
              </a:ext>
            </a:extLst>
          </p:cNvPr>
          <p:cNvSpPr/>
          <p:nvPr/>
        </p:nvSpPr>
        <p:spPr>
          <a:xfrm>
            <a:off x="171538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A48C3F6-AB42-7B4C-BD8D-A9E3537E894D}"/>
              </a:ext>
            </a:extLst>
          </p:cNvPr>
          <p:cNvSpPr/>
          <p:nvPr/>
        </p:nvSpPr>
        <p:spPr>
          <a:xfrm>
            <a:off x="720000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BF5CCB-0176-3240-B77F-D4825F6220F2}"/>
              </a:ext>
            </a:extLst>
          </p:cNvPr>
          <p:cNvSpPr/>
          <p:nvPr/>
        </p:nvSpPr>
        <p:spPr>
          <a:xfrm>
            <a:off x="121744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EB0CCC5-D20B-874D-99C1-27AEB04642E2}"/>
              </a:ext>
            </a:extLst>
          </p:cNvPr>
          <p:cNvSpPr/>
          <p:nvPr/>
        </p:nvSpPr>
        <p:spPr>
          <a:xfrm>
            <a:off x="171538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4F8A83A-A999-1E49-8BEA-F5042D3851A7}"/>
              </a:ext>
            </a:extLst>
          </p:cNvPr>
          <p:cNvSpPr/>
          <p:nvPr/>
        </p:nvSpPr>
        <p:spPr>
          <a:xfrm>
            <a:off x="2588400" y="3651185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M : D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9268CCC-68E4-FD43-9B31-FC351199081A}"/>
              </a:ext>
            </a:extLst>
          </p:cNvPr>
          <p:cNvSpPr/>
          <p:nvPr/>
        </p:nvSpPr>
        <p:spPr>
          <a:xfrm>
            <a:off x="3590735" y="3651185"/>
            <a:ext cx="99501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30BE344-CD55-9C40-9871-7261B151676B}"/>
              </a:ext>
            </a:extLst>
          </p:cNvPr>
          <p:cNvSpPr/>
          <p:nvPr/>
        </p:nvSpPr>
        <p:spPr>
          <a:xfrm>
            <a:off x="4577135" y="3651185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670723D-AD30-AE4F-8415-DD6AF4E04A47}"/>
              </a:ext>
            </a:extLst>
          </p:cNvPr>
          <p:cNvSpPr/>
          <p:nvPr/>
        </p:nvSpPr>
        <p:spPr>
          <a:xfrm>
            <a:off x="5573967" y="3651185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97A28E3-5F67-6043-A331-36F71F120FDD}"/>
              </a:ext>
            </a:extLst>
          </p:cNvPr>
          <p:cNvSpPr/>
          <p:nvPr/>
        </p:nvSpPr>
        <p:spPr>
          <a:xfrm>
            <a:off x="720000" y="414922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9BCB5AF-C231-6142-8968-6C1256F907D6}"/>
              </a:ext>
            </a:extLst>
          </p:cNvPr>
          <p:cNvSpPr/>
          <p:nvPr/>
        </p:nvSpPr>
        <p:spPr>
          <a:xfrm>
            <a:off x="6925845" y="1789317"/>
            <a:ext cx="4738102" cy="2936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1741F0E-69B6-044C-94F3-5B52F1E431B6}"/>
              </a:ext>
            </a:extLst>
          </p:cNvPr>
          <p:cNvSpPr/>
          <p:nvPr/>
        </p:nvSpPr>
        <p:spPr>
          <a:xfrm>
            <a:off x="7226177" y="2600111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3C43EE6-C090-4549-9CAE-12866CC27397}"/>
              </a:ext>
            </a:extLst>
          </p:cNvPr>
          <p:cNvSpPr/>
          <p:nvPr/>
        </p:nvSpPr>
        <p:spPr>
          <a:xfrm>
            <a:off x="9927508" y="4017559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1F200A-9D0B-0B40-A484-A79D996976A5}"/>
              </a:ext>
            </a:extLst>
          </p:cNvPr>
          <p:cNvGrpSpPr/>
          <p:nvPr/>
        </p:nvGrpSpPr>
        <p:grpSpPr>
          <a:xfrm>
            <a:off x="1458367" y="4292781"/>
            <a:ext cx="2490295" cy="868747"/>
            <a:chOff x="1458367" y="4292781"/>
            <a:chExt cx="2490295" cy="86874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07536DE1-59FA-CC48-BD59-50811DBF076E}"/>
                </a:ext>
              </a:extLst>
            </p:cNvPr>
            <p:cNvSpPr/>
            <p:nvPr/>
          </p:nvSpPr>
          <p:spPr>
            <a:xfrm>
              <a:off x="1458367" y="4661128"/>
              <a:ext cx="500399" cy="5003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054308E-9097-594C-8264-1BF81110C3D9}"/>
                </a:ext>
              </a:extLst>
            </p:cNvPr>
            <p:cNvSpPr/>
            <p:nvPr/>
          </p:nvSpPr>
          <p:spPr>
            <a:xfrm>
              <a:off x="1950688" y="4661128"/>
              <a:ext cx="500399" cy="5003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518C272-5EC6-C744-BB68-5316C8261FB4}"/>
                </a:ext>
              </a:extLst>
            </p:cNvPr>
            <p:cNvSpPr/>
            <p:nvPr/>
          </p:nvSpPr>
          <p:spPr>
            <a:xfrm>
              <a:off x="2446761" y="4661129"/>
              <a:ext cx="500399" cy="5003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89F94C15-2091-394F-9B54-AB3602C5FB16}"/>
                </a:ext>
              </a:extLst>
            </p:cNvPr>
            <p:cNvSpPr/>
            <p:nvPr/>
          </p:nvSpPr>
          <p:spPr>
            <a:xfrm>
              <a:off x="2945349" y="4661129"/>
              <a:ext cx="500399" cy="5003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24CDDE4-57FF-E04F-8361-C8389343427F}"/>
                </a:ext>
              </a:extLst>
            </p:cNvPr>
            <p:cNvSpPr/>
            <p:nvPr/>
          </p:nvSpPr>
          <p:spPr>
            <a:xfrm>
              <a:off x="1458367" y="4292781"/>
              <a:ext cx="2488484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Selected Path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6970109E-A97B-554F-882C-0ECC7E19243F}"/>
                </a:ext>
              </a:extLst>
            </p:cNvPr>
            <p:cNvSpPr/>
            <p:nvPr/>
          </p:nvSpPr>
          <p:spPr>
            <a:xfrm>
              <a:off x="3448263" y="4661129"/>
              <a:ext cx="500399" cy="5003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682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Greedy Best-first Search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FAB9BC1-4878-4C4E-8F93-9DB9B4C7D2EE}"/>
              </a:ext>
            </a:extLst>
          </p:cNvPr>
          <p:cNvSpPr/>
          <p:nvPr/>
        </p:nvSpPr>
        <p:spPr>
          <a:xfrm>
            <a:off x="864783" y="5297432"/>
            <a:ext cx="10754283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Priority Queue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C49C94-0716-9A49-8DAD-B09F010AD676}"/>
              </a:ext>
            </a:extLst>
          </p:cNvPr>
          <p:cNvSpPr/>
          <p:nvPr/>
        </p:nvSpPr>
        <p:spPr>
          <a:xfrm>
            <a:off x="864783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1E9346-DB4E-2B4A-8A53-A31B54B02214}"/>
              </a:ext>
            </a:extLst>
          </p:cNvPr>
          <p:cNvSpPr/>
          <p:nvPr/>
        </p:nvSpPr>
        <p:spPr>
          <a:xfrm>
            <a:off x="1762763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B8DF44-9B52-804C-8899-ECE1F94989C5}"/>
              </a:ext>
            </a:extLst>
          </p:cNvPr>
          <p:cNvSpPr/>
          <p:nvPr/>
        </p:nvSpPr>
        <p:spPr>
          <a:xfrm>
            <a:off x="2660743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8CB2136-4B88-2A49-9E00-9F559C92B4B9}"/>
              </a:ext>
            </a:extLst>
          </p:cNvPr>
          <p:cNvSpPr/>
          <p:nvPr/>
        </p:nvSpPr>
        <p:spPr>
          <a:xfrm>
            <a:off x="3558723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D7283A-7DC6-CE4A-A3AE-E0E05CCD4E94}"/>
              </a:ext>
            </a:extLst>
          </p:cNvPr>
          <p:cNvSpPr/>
          <p:nvPr/>
        </p:nvSpPr>
        <p:spPr>
          <a:xfrm>
            <a:off x="443522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81FB88C-E8EB-8548-A8D9-224A5816417E}"/>
              </a:ext>
            </a:extLst>
          </p:cNvPr>
          <p:cNvSpPr/>
          <p:nvPr/>
        </p:nvSpPr>
        <p:spPr>
          <a:xfrm>
            <a:off x="623118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CAA1A7-8D21-DF44-9392-09F3D8BD2E6C}"/>
              </a:ext>
            </a:extLst>
          </p:cNvPr>
          <p:cNvSpPr/>
          <p:nvPr/>
        </p:nvSpPr>
        <p:spPr>
          <a:xfrm>
            <a:off x="802714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C3F940B-337A-ED4D-9D27-2A7D416F9886}"/>
              </a:ext>
            </a:extLst>
          </p:cNvPr>
          <p:cNvSpPr/>
          <p:nvPr/>
        </p:nvSpPr>
        <p:spPr>
          <a:xfrm>
            <a:off x="892512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21EC7FB-DE41-DA40-8123-070E11EC202C}"/>
              </a:ext>
            </a:extLst>
          </p:cNvPr>
          <p:cNvSpPr/>
          <p:nvPr/>
        </p:nvSpPr>
        <p:spPr>
          <a:xfrm>
            <a:off x="982310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7433A0-2096-C743-B848-B1FB2A761045}"/>
              </a:ext>
            </a:extLst>
          </p:cNvPr>
          <p:cNvSpPr/>
          <p:nvPr/>
        </p:nvSpPr>
        <p:spPr>
          <a:xfrm>
            <a:off x="1072108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1DC06D3-2AEE-D142-A6AB-2D598462BF29}"/>
              </a:ext>
            </a:extLst>
          </p:cNvPr>
          <p:cNvSpPr/>
          <p:nvPr/>
        </p:nvSpPr>
        <p:spPr>
          <a:xfrm>
            <a:off x="864783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36E250-ED40-5144-83A3-8B64580210EB}"/>
              </a:ext>
            </a:extLst>
          </p:cNvPr>
          <p:cNvSpPr/>
          <p:nvPr/>
        </p:nvSpPr>
        <p:spPr>
          <a:xfrm>
            <a:off x="1762763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48E9D6-78FF-0647-BC01-8062D2379349}"/>
              </a:ext>
            </a:extLst>
          </p:cNvPr>
          <p:cNvSpPr/>
          <p:nvPr/>
        </p:nvSpPr>
        <p:spPr>
          <a:xfrm>
            <a:off x="2660743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C6D7363-8C9E-F944-BBB8-FE63D8F4C561}"/>
              </a:ext>
            </a:extLst>
          </p:cNvPr>
          <p:cNvSpPr/>
          <p:nvPr/>
        </p:nvSpPr>
        <p:spPr>
          <a:xfrm>
            <a:off x="3558723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DEC4F80-A6A2-6044-9A26-7D27B69E4F67}"/>
              </a:ext>
            </a:extLst>
          </p:cNvPr>
          <p:cNvSpPr/>
          <p:nvPr/>
        </p:nvSpPr>
        <p:spPr>
          <a:xfrm>
            <a:off x="443522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BF9B3E-8632-4E4D-8A06-90E144D184E4}"/>
              </a:ext>
            </a:extLst>
          </p:cNvPr>
          <p:cNvSpPr/>
          <p:nvPr/>
        </p:nvSpPr>
        <p:spPr>
          <a:xfrm>
            <a:off x="533320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2AE51A4-C603-9745-B0DC-E972149F128F}"/>
              </a:ext>
            </a:extLst>
          </p:cNvPr>
          <p:cNvSpPr/>
          <p:nvPr/>
        </p:nvSpPr>
        <p:spPr>
          <a:xfrm>
            <a:off x="533320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0E18BB0-17E4-404C-A006-14269BB50358}"/>
              </a:ext>
            </a:extLst>
          </p:cNvPr>
          <p:cNvSpPr/>
          <p:nvPr/>
        </p:nvSpPr>
        <p:spPr>
          <a:xfrm>
            <a:off x="623118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633ABF-8D25-0549-ABFB-4D41D25BB395}"/>
              </a:ext>
            </a:extLst>
          </p:cNvPr>
          <p:cNvGrpSpPr/>
          <p:nvPr/>
        </p:nvGrpSpPr>
        <p:grpSpPr>
          <a:xfrm>
            <a:off x="7129166" y="5660491"/>
            <a:ext cx="897980" cy="902308"/>
            <a:chOff x="7129166" y="5660491"/>
            <a:chExt cx="897980" cy="90230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EF805C7-DF97-9F47-8860-4F63BE8B1FFC}"/>
                </a:ext>
              </a:extLst>
            </p:cNvPr>
            <p:cNvSpPr/>
            <p:nvPr/>
          </p:nvSpPr>
          <p:spPr>
            <a:xfrm>
              <a:off x="7129166" y="5932728"/>
              <a:ext cx="897980" cy="6300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9679EBF-5E67-5840-8758-29ABA10BB473}"/>
                </a:ext>
              </a:extLst>
            </p:cNvPr>
            <p:cNvSpPr/>
            <p:nvPr/>
          </p:nvSpPr>
          <p:spPr>
            <a:xfrm>
              <a:off x="7129166" y="5660491"/>
              <a:ext cx="897980" cy="272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DB50A51D-95DA-7147-8DFA-0EA44EAD11CC}"/>
              </a:ext>
            </a:extLst>
          </p:cNvPr>
          <p:cNvSpPr/>
          <p:nvPr/>
        </p:nvSpPr>
        <p:spPr>
          <a:xfrm>
            <a:off x="802714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35C59AF-4FA2-3749-A1AB-FF795646CF7D}"/>
              </a:ext>
            </a:extLst>
          </p:cNvPr>
          <p:cNvSpPr/>
          <p:nvPr/>
        </p:nvSpPr>
        <p:spPr>
          <a:xfrm>
            <a:off x="892512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22F2670-F912-C14E-B575-49D364059EAB}"/>
              </a:ext>
            </a:extLst>
          </p:cNvPr>
          <p:cNvSpPr/>
          <p:nvPr/>
        </p:nvSpPr>
        <p:spPr>
          <a:xfrm>
            <a:off x="982310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2E4BF0F-522D-C949-90D5-DC80A0DC302B}"/>
              </a:ext>
            </a:extLst>
          </p:cNvPr>
          <p:cNvSpPr/>
          <p:nvPr/>
        </p:nvSpPr>
        <p:spPr>
          <a:xfrm>
            <a:off x="1072108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73999F2-7701-3D4E-A1B6-5C4CA90999CC}"/>
              </a:ext>
            </a:extLst>
          </p:cNvPr>
          <p:cNvSpPr/>
          <p:nvPr/>
        </p:nvSpPr>
        <p:spPr>
          <a:xfrm>
            <a:off x="8351888" y="1681040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Time Complexity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2E9B1E-39B6-BB48-9677-8FCD7198C1A7}"/>
              </a:ext>
            </a:extLst>
          </p:cNvPr>
          <p:cNvSpPr/>
          <p:nvPr/>
        </p:nvSpPr>
        <p:spPr>
          <a:xfrm>
            <a:off x="8351888" y="2049388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Space Complexity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B5A51EA-D9A1-7245-ACD0-9C07CDC0C1EA}"/>
              </a:ext>
            </a:extLst>
          </p:cNvPr>
          <p:cNvSpPr/>
          <p:nvPr/>
        </p:nvSpPr>
        <p:spPr>
          <a:xfrm>
            <a:off x="10447816" y="1681040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</a:t>
            </a:r>
            <a:r>
              <a:rPr lang="en-AU" dirty="0" err="1">
                <a:solidFill>
                  <a:schemeClr val="tx1"/>
                </a:solidFill>
              </a:rPr>
              <a:t>b</a:t>
            </a:r>
            <a:r>
              <a:rPr lang="en-AU" baseline="30000" dirty="0" err="1">
                <a:solidFill>
                  <a:schemeClr val="tx1"/>
                </a:solidFill>
              </a:rPr>
              <a:t>m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F9D09A0-5882-C64F-AF06-2AE768434FEC}"/>
              </a:ext>
            </a:extLst>
          </p:cNvPr>
          <p:cNvSpPr/>
          <p:nvPr/>
        </p:nvSpPr>
        <p:spPr>
          <a:xfrm>
            <a:off x="10447816" y="2049388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</a:t>
            </a:r>
            <a:r>
              <a:rPr lang="en-AU" dirty="0" err="1">
                <a:solidFill>
                  <a:schemeClr val="tx1"/>
                </a:solidFill>
              </a:rPr>
              <a:t>b</a:t>
            </a:r>
            <a:r>
              <a:rPr lang="en-AU" baseline="30000" dirty="0" err="1">
                <a:solidFill>
                  <a:schemeClr val="tx1"/>
                </a:solidFill>
              </a:rPr>
              <a:t>m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62F94F8-43BB-544D-B1CF-CECD64FB3E17}"/>
              </a:ext>
            </a:extLst>
          </p:cNvPr>
          <p:cNvSpPr/>
          <p:nvPr/>
        </p:nvSpPr>
        <p:spPr>
          <a:xfrm>
            <a:off x="7303923" y="385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Priority Queue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C529966-9A46-BA43-B599-E6667972CC2D}"/>
              </a:ext>
            </a:extLst>
          </p:cNvPr>
          <p:cNvSpPr/>
          <p:nvPr/>
        </p:nvSpPr>
        <p:spPr>
          <a:xfrm>
            <a:off x="7303923" y="421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Visited list (Expansion)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3F9B93-A5FF-FF4E-98C3-999E5FE0001E}"/>
              </a:ext>
            </a:extLst>
          </p:cNvPr>
          <p:cNvSpPr/>
          <p:nvPr/>
        </p:nvSpPr>
        <p:spPr>
          <a:xfrm>
            <a:off x="10345071" y="385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1F38D9D-040E-5D4F-9F67-D6F077981975}"/>
              </a:ext>
            </a:extLst>
          </p:cNvPr>
          <p:cNvSpPr/>
          <p:nvPr/>
        </p:nvSpPr>
        <p:spPr>
          <a:xfrm>
            <a:off x="10345072" y="421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F91335A-CAF4-E445-9499-F9AA304C8F54}"/>
              </a:ext>
            </a:extLst>
          </p:cNvPr>
          <p:cNvSpPr/>
          <p:nvPr/>
        </p:nvSpPr>
        <p:spPr>
          <a:xfrm>
            <a:off x="7305541" y="3484656"/>
            <a:ext cx="3041147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62C3CD4-444B-BF4B-A2B6-2BC280129D47}"/>
              </a:ext>
            </a:extLst>
          </p:cNvPr>
          <p:cNvSpPr/>
          <p:nvPr/>
        </p:nvSpPr>
        <p:spPr>
          <a:xfrm>
            <a:off x="10345071" y="3484656"/>
            <a:ext cx="127399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Datatype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C5C1102-0858-5C4E-B38C-DE72D0ED091F}"/>
              </a:ext>
            </a:extLst>
          </p:cNvPr>
          <p:cNvSpPr/>
          <p:nvPr/>
        </p:nvSpPr>
        <p:spPr>
          <a:xfrm>
            <a:off x="7303920" y="4575274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14754DF-2FD4-AA4B-811E-289F46BB280E}"/>
              </a:ext>
            </a:extLst>
          </p:cNvPr>
          <p:cNvSpPr/>
          <p:nvPr/>
        </p:nvSpPr>
        <p:spPr>
          <a:xfrm>
            <a:off x="10345069" y="4575274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Dictionary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17F3C5-4F36-AF42-98A9-8276A13332A4}"/>
              </a:ext>
            </a:extLst>
          </p:cNvPr>
          <p:cNvGrpSpPr/>
          <p:nvPr/>
        </p:nvGrpSpPr>
        <p:grpSpPr>
          <a:xfrm>
            <a:off x="9399600" y="2581200"/>
            <a:ext cx="2219466" cy="734822"/>
            <a:chOff x="7303672" y="2581200"/>
            <a:chExt cx="2219466" cy="73482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331E05F-9952-544E-837C-290ED7038ACA}"/>
                </a:ext>
              </a:extLst>
            </p:cNvPr>
            <p:cNvSpPr/>
            <p:nvPr/>
          </p:nvSpPr>
          <p:spPr>
            <a:xfrm>
              <a:off x="7303672" y="2581200"/>
              <a:ext cx="2219214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Not Complete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6C8FB3A-CEC4-B044-B19A-7364A1A68746}"/>
                </a:ext>
              </a:extLst>
            </p:cNvPr>
            <p:cNvSpPr/>
            <p:nvPr/>
          </p:nvSpPr>
          <p:spPr>
            <a:xfrm>
              <a:off x="7303924" y="2947674"/>
              <a:ext cx="2219214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Not Optimal</a:t>
              </a:r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1CDCFEB-6F37-2846-8198-50A047CCB059}"/>
              </a:ext>
            </a:extLst>
          </p:cNvPr>
          <p:cNvSpPr/>
          <p:nvPr/>
        </p:nvSpPr>
        <p:spPr>
          <a:xfrm>
            <a:off x="7303755" y="2581200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Ordered by heuristic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A10D6F7-4613-4549-823A-CB42D6478971}"/>
              </a:ext>
            </a:extLst>
          </p:cNvPr>
          <p:cNvSpPr/>
          <p:nvPr/>
        </p:nvSpPr>
        <p:spPr>
          <a:xfrm>
            <a:off x="3244614" y="1481966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E04B169-50BC-254C-913E-1EF8D6FC5986}"/>
              </a:ext>
            </a:extLst>
          </p:cNvPr>
          <p:cNvSpPr/>
          <p:nvPr/>
        </p:nvSpPr>
        <p:spPr>
          <a:xfrm>
            <a:off x="1744184" y="2809672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2772B9A-ADB0-E548-85A0-0777F81FCD84}"/>
              </a:ext>
            </a:extLst>
          </p:cNvPr>
          <p:cNvSpPr/>
          <p:nvPr/>
        </p:nvSpPr>
        <p:spPr>
          <a:xfrm>
            <a:off x="3244614" y="2837155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D921C72-FCCA-EA4B-831C-E492E6B80F95}"/>
              </a:ext>
            </a:extLst>
          </p:cNvPr>
          <p:cNvSpPr/>
          <p:nvPr/>
        </p:nvSpPr>
        <p:spPr>
          <a:xfrm>
            <a:off x="4746737" y="2837154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19A50F-3955-8C47-B344-E38EC5A5BB18}"/>
              </a:ext>
            </a:extLst>
          </p:cNvPr>
          <p:cNvSpPr/>
          <p:nvPr/>
        </p:nvSpPr>
        <p:spPr>
          <a:xfrm>
            <a:off x="1744184" y="416925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15459FC-8A71-D94E-BF00-42B45F0FAE86}"/>
              </a:ext>
            </a:extLst>
          </p:cNvPr>
          <p:cNvSpPr/>
          <p:nvPr/>
        </p:nvSpPr>
        <p:spPr>
          <a:xfrm>
            <a:off x="2723057" y="4169246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6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C1951FC-8CD8-EE4C-B09A-18D442FF3CB7}"/>
              </a:ext>
            </a:extLst>
          </p:cNvPr>
          <p:cNvSpPr/>
          <p:nvPr/>
        </p:nvSpPr>
        <p:spPr>
          <a:xfrm>
            <a:off x="3798265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7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B3CE431-B073-7147-B860-98DDE004D4B2}"/>
              </a:ext>
            </a:extLst>
          </p:cNvPr>
          <p:cNvSpPr/>
          <p:nvPr/>
        </p:nvSpPr>
        <p:spPr>
          <a:xfrm>
            <a:off x="4746727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8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F22CFF2-3EEC-1F42-AA60-314EC81C75A8}"/>
              </a:ext>
            </a:extLst>
          </p:cNvPr>
          <p:cNvCxnSpPr>
            <a:stCxn id="85" idx="4"/>
            <a:endCxn id="87" idx="0"/>
          </p:cNvCxnSpPr>
          <p:nvPr/>
        </p:nvCxnSpPr>
        <p:spPr>
          <a:xfrm>
            <a:off x="3623756" y="2240249"/>
            <a:ext cx="0" cy="59690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50914D1-FD07-714A-865A-4963A0706B9B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 flipH="1">
            <a:off x="2123326" y="2240249"/>
            <a:ext cx="1500430" cy="56942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24F8B9B-3899-BC40-B0FD-EE764813698E}"/>
              </a:ext>
            </a:extLst>
          </p:cNvPr>
          <p:cNvCxnSpPr>
            <a:cxnSpLocks/>
            <a:stCxn id="85" idx="4"/>
            <a:endCxn id="88" idx="0"/>
          </p:cNvCxnSpPr>
          <p:nvPr/>
        </p:nvCxnSpPr>
        <p:spPr>
          <a:xfrm>
            <a:off x="3623756" y="2240249"/>
            <a:ext cx="1502123" cy="59690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AD25B09-4AE1-AD44-A78D-80832BA86F73}"/>
              </a:ext>
            </a:extLst>
          </p:cNvPr>
          <p:cNvCxnSpPr>
            <a:cxnSpLocks/>
            <a:stCxn id="86" idx="4"/>
            <a:endCxn id="89" idx="0"/>
          </p:cNvCxnSpPr>
          <p:nvPr/>
        </p:nvCxnSpPr>
        <p:spPr>
          <a:xfrm>
            <a:off x="2123326" y="3567955"/>
            <a:ext cx="0" cy="60129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A2E961E-57A9-E04E-8709-1005C7706F21}"/>
              </a:ext>
            </a:extLst>
          </p:cNvPr>
          <p:cNvCxnSpPr>
            <a:cxnSpLocks/>
            <a:stCxn id="87" idx="4"/>
            <a:endCxn id="90" idx="0"/>
          </p:cNvCxnSpPr>
          <p:nvPr/>
        </p:nvCxnSpPr>
        <p:spPr>
          <a:xfrm flipH="1">
            <a:off x="3102199" y="3595438"/>
            <a:ext cx="521557" cy="5738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2FE7E97-3C73-CB44-A3EF-853385C7B691}"/>
              </a:ext>
            </a:extLst>
          </p:cNvPr>
          <p:cNvCxnSpPr>
            <a:cxnSpLocks/>
            <a:stCxn id="87" idx="4"/>
            <a:endCxn id="91" idx="0"/>
          </p:cNvCxnSpPr>
          <p:nvPr/>
        </p:nvCxnSpPr>
        <p:spPr>
          <a:xfrm>
            <a:off x="3623756" y="3595438"/>
            <a:ext cx="553651" cy="57381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F7C1CFC-F67E-814F-A12D-38744E1B4BED}"/>
              </a:ext>
            </a:extLst>
          </p:cNvPr>
          <p:cNvCxnSpPr>
            <a:cxnSpLocks/>
            <a:stCxn id="88" idx="4"/>
            <a:endCxn id="92" idx="0"/>
          </p:cNvCxnSpPr>
          <p:nvPr/>
        </p:nvCxnSpPr>
        <p:spPr>
          <a:xfrm flipH="1">
            <a:off x="5125869" y="3595437"/>
            <a:ext cx="10" cy="57381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A77293E5-87FF-4A44-9243-9774F219EC9B}"/>
              </a:ext>
            </a:extLst>
          </p:cNvPr>
          <p:cNvSpPr/>
          <p:nvPr/>
        </p:nvSpPr>
        <p:spPr>
          <a:xfrm>
            <a:off x="1932430" y="3356989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43D6A26-B1F1-4D4E-AA08-03B81B38B136}"/>
              </a:ext>
            </a:extLst>
          </p:cNvPr>
          <p:cNvSpPr/>
          <p:nvPr/>
        </p:nvSpPr>
        <p:spPr>
          <a:xfrm>
            <a:off x="3449002" y="3403039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7F03293-71D1-A540-A479-E84ACF08EA0D}"/>
              </a:ext>
            </a:extLst>
          </p:cNvPr>
          <p:cNvSpPr/>
          <p:nvPr/>
        </p:nvSpPr>
        <p:spPr>
          <a:xfrm>
            <a:off x="4954783" y="3403039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443416E-7018-C447-B8E3-A0DFE886B6E8}"/>
              </a:ext>
            </a:extLst>
          </p:cNvPr>
          <p:cNvSpPr/>
          <p:nvPr/>
        </p:nvSpPr>
        <p:spPr>
          <a:xfrm>
            <a:off x="4936656" y="4752111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37994BF-640A-4341-8D33-267DEB491E86}"/>
              </a:ext>
            </a:extLst>
          </p:cNvPr>
          <p:cNvSpPr/>
          <p:nvPr/>
        </p:nvSpPr>
        <p:spPr>
          <a:xfrm>
            <a:off x="3975875" y="4785951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0A59C8C-9237-6D42-B9DA-F111D78E947D}"/>
              </a:ext>
            </a:extLst>
          </p:cNvPr>
          <p:cNvSpPr/>
          <p:nvPr/>
        </p:nvSpPr>
        <p:spPr>
          <a:xfrm>
            <a:off x="2920521" y="4747152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8060AA6-49D4-6540-BF31-E293269A87ED}"/>
              </a:ext>
            </a:extLst>
          </p:cNvPr>
          <p:cNvSpPr/>
          <p:nvPr/>
        </p:nvSpPr>
        <p:spPr>
          <a:xfrm>
            <a:off x="1935373" y="4715875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518A7E7-6CA2-4448-821F-9F8260107C8D}"/>
              </a:ext>
            </a:extLst>
          </p:cNvPr>
          <p:cNvSpPr/>
          <p:nvPr/>
        </p:nvSpPr>
        <p:spPr>
          <a:xfrm>
            <a:off x="3449001" y="2024523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06049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Greedy Best-first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81B08E-9591-9944-9F35-ABC1E5083602}"/>
              </a:ext>
            </a:extLst>
          </p:cNvPr>
          <p:cNvSpPr/>
          <p:nvPr/>
        </p:nvSpPr>
        <p:spPr>
          <a:xfrm>
            <a:off x="484943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F79CD-D4AF-5848-9274-BBDFEA6D8F9B}"/>
              </a:ext>
            </a:extLst>
          </p:cNvPr>
          <p:cNvSpPr/>
          <p:nvPr/>
        </p:nvSpPr>
        <p:spPr>
          <a:xfrm>
            <a:off x="983531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E334A8-371B-3C47-8BD0-33CCD2C9B00B}"/>
              </a:ext>
            </a:extLst>
          </p:cNvPr>
          <p:cNvSpPr/>
          <p:nvPr/>
        </p:nvSpPr>
        <p:spPr>
          <a:xfrm>
            <a:off x="1482119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E706BF-3523-9646-9077-45C7ADCB3A34}"/>
              </a:ext>
            </a:extLst>
          </p:cNvPr>
          <p:cNvSpPr/>
          <p:nvPr/>
        </p:nvSpPr>
        <p:spPr>
          <a:xfrm>
            <a:off x="1980707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29ADE1-B227-7047-925B-4815C897F01F}"/>
              </a:ext>
            </a:extLst>
          </p:cNvPr>
          <p:cNvSpPr/>
          <p:nvPr/>
        </p:nvSpPr>
        <p:spPr>
          <a:xfrm>
            <a:off x="2467371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A116B4-FCBC-964F-9E7E-D86B172CAD74}"/>
              </a:ext>
            </a:extLst>
          </p:cNvPr>
          <p:cNvSpPr/>
          <p:nvPr/>
        </p:nvSpPr>
        <p:spPr>
          <a:xfrm>
            <a:off x="2965959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CDBF5B-6BBD-2D4B-8771-C1F55D668610}"/>
              </a:ext>
            </a:extLst>
          </p:cNvPr>
          <p:cNvSpPr/>
          <p:nvPr/>
        </p:nvSpPr>
        <p:spPr>
          <a:xfrm>
            <a:off x="3464547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37226-6807-FB48-9B87-26FAAA1704F7}"/>
              </a:ext>
            </a:extLst>
          </p:cNvPr>
          <p:cNvSpPr/>
          <p:nvPr/>
        </p:nvSpPr>
        <p:spPr>
          <a:xfrm>
            <a:off x="3963135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1FEE62-F193-2247-A043-4D0200BD50C8}"/>
              </a:ext>
            </a:extLst>
          </p:cNvPr>
          <p:cNvSpPr/>
          <p:nvPr/>
        </p:nvSpPr>
        <p:spPr>
          <a:xfrm>
            <a:off x="4461723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696BC5-0D71-8843-B435-58061430BE06}"/>
              </a:ext>
            </a:extLst>
          </p:cNvPr>
          <p:cNvSpPr/>
          <p:nvPr/>
        </p:nvSpPr>
        <p:spPr>
          <a:xfrm>
            <a:off x="4960311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E85CDA-581F-7945-83DC-94146E62827B}"/>
              </a:ext>
            </a:extLst>
          </p:cNvPr>
          <p:cNvSpPr/>
          <p:nvPr/>
        </p:nvSpPr>
        <p:spPr>
          <a:xfrm>
            <a:off x="5458899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EE3452-E3F1-E64D-A827-AA6A729BD8EB}"/>
              </a:ext>
            </a:extLst>
          </p:cNvPr>
          <p:cNvSpPr/>
          <p:nvPr/>
        </p:nvSpPr>
        <p:spPr>
          <a:xfrm>
            <a:off x="5957487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FE166BB-70EB-0A47-9596-E393C48747C1}"/>
              </a:ext>
            </a:extLst>
          </p:cNvPr>
          <p:cNvSpPr/>
          <p:nvPr/>
        </p:nvSpPr>
        <p:spPr>
          <a:xfrm>
            <a:off x="6454264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443DBE-7E26-0A49-BBD6-4F815D24F3AE}"/>
              </a:ext>
            </a:extLst>
          </p:cNvPr>
          <p:cNvSpPr/>
          <p:nvPr/>
        </p:nvSpPr>
        <p:spPr>
          <a:xfrm>
            <a:off x="6952852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D92C0A-0FCD-C94B-A3D3-F05E9058907C}"/>
              </a:ext>
            </a:extLst>
          </p:cNvPr>
          <p:cNvSpPr/>
          <p:nvPr/>
        </p:nvSpPr>
        <p:spPr>
          <a:xfrm>
            <a:off x="7451440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B85AF80-92C5-CD40-95E7-046D112C8B32}"/>
              </a:ext>
            </a:extLst>
          </p:cNvPr>
          <p:cNvSpPr/>
          <p:nvPr/>
        </p:nvSpPr>
        <p:spPr>
          <a:xfrm>
            <a:off x="7950028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C12DD0-9D52-944A-BEDF-50EA892EEBEB}"/>
              </a:ext>
            </a:extLst>
          </p:cNvPr>
          <p:cNvSpPr/>
          <p:nvPr/>
        </p:nvSpPr>
        <p:spPr>
          <a:xfrm>
            <a:off x="484943" y="5270899"/>
            <a:ext cx="796548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Priority Queue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6EA2553-0D3A-694D-9602-0E43C3049F9E}"/>
              </a:ext>
            </a:extLst>
          </p:cNvPr>
          <p:cNvSpPr/>
          <p:nvPr/>
        </p:nvSpPr>
        <p:spPr>
          <a:xfrm>
            <a:off x="484943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1138D8-C4E3-A34F-93CF-813FC5012A32}"/>
              </a:ext>
            </a:extLst>
          </p:cNvPr>
          <p:cNvSpPr/>
          <p:nvPr/>
        </p:nvSpPr>
        <p:spPr>
          <a:xfrm>
            <a:off x="983531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488C08C-AD04-7D46-97B2-C00BE9AC06BA}"/>
              </a:ext>
            </a:extLst>
          </p:cNvPr>
          <p:cNvSpPr/>
          <p:nvPr/>
        </p:nvSpPr>
        <p:spPr>
          <a:xfrm>
            <a:off x="1482119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83C2BC2-7F66-5D49-BE59-BAD3F1D9127E}"/>
              </a:ext>
            </a:extLst>
          </p:cNvPr>
          <p:cNvSpPr/>
          <p:nvPr/>
        </p:nvSpPr>
        <p:spPr>
          <a:xfrm>
            <a:off x="1980707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0DD1D5C-1587-0D49-93AB-5EF2F54DD3E8}"/>
              </a:ext>
            </a:extLst>
          </p:cNvPr>
          <p:cNvSpPr/>
          <p:nvPr/>
        </p:nvSpPr>
        <p:spPr>
          <a:xfrm>
            <a:off x="2467371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C291AF1-4392-DF4F-A8F0-1FBED72F7E30}"/>
              </a:ext>
            </a:extLst>
          </p:cNvPr>
          <p:cNvSpPr/>
          <p:nvPr/>
        </p:nvSpPr>
        <p:spPr>
          <a:xfrm>
            <a:off x="2965959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4ADE6D2-082B-2142-99AF-7E91672CEB9A}"/>
              </a:ext>
            </a:extLst>
          </p:cNvPr>
          <p:cNvSpPr/>
          <p:nvPr/>
        </p:nvSpPr>
        <p:spPr>
          <a:xfrm>
            <a:off x="3464547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0269E57-D0D4-EE46-B725-7EEA318D0D01}"/>
              </a:ext>
            </a:extLst>
          </p:cNvPr>
          <p:cNvSpPr/>
          <p:nvPr/>
        </p:nvSpPr>
        <p:spPr>
          <a:xfrm>
            <a:off x="3963135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A802B25-B5A0-FF4E-9161-2A6F491D30E6}"/>
              </a:ext>
            </a:extLst>
          </p:cNvPr>
          <p:cNvSpPr/>
          <p:nvPr/>
        </p:nvSpPr>
        <p:spPr>
          <a:xfrm>
            <a:off x="4461723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329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1DFB909-D5BA-3647-834D-F1271B6E34C3}"/>
              </a:ext>
            </a:extLst>
          </p:cNvPr>
          <p:cNvSpPr/>
          <p:nvPr/>
        </p:nvSpPr>
        <p:spPr>
          <a:xfrm>
            <a:off x="4960311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374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B568090-05FE-2846-A7E2-F7DF39687E6C}"/>
              </a:ext>
            </a:extLst>
          </p:cNvPr>
          <p:cNvSpPr/>
          <p:nvPr/>
        </p:nvSpPr>
        <p:spPr>
          <a:xfrm>
            <a:off x="5458899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380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00CB0A-23C5-B249-96E4-B954BC48C6E9}"/>
              </a:ext>
            </a:extLst>
          </p:cNvPr>
          <p:cNvSpPr/>
          <p:nvPr/>
        </p:nvSpPr>
        <p:spPr>
          <a:xfrm>
            <a:off x="5957487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5BFDAB2-492F-CA43-9219-C0BF7DC20543}"/>
              </a:ext>
            </a:extLst>
          </p:cNvPr>
          <p:cNvSpPr/>
          <p:nvPr/>
        </p:nvSpPr>
        <p:spPr>
          <a:xfrm>
            <a:off x="6454264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6602F1D-B718-804B-9228-CFED90082AC4}"/>
              </a:ext>
            </a:extLst>
          </p:cNvPr>
          <p:cNvSpPr/>
          <p:nvPr/>
        </p:nvSpPr>
        <p:spPr>
          <a:xfrm>
            <a:off x="6952852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1A1B87C-6D96-434C-9A15-6DB7946DE294}"/>
              </a:ext>
            </a:extLst>
          </p:cNvPr>
          <p:cNvSpPr/>
          <p:nvPr/>
        </p:nvSpPr>
        <p:spPr>
          <a:xfrm>
            <a:off x="7451440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2E5F460-D28B-504A-BF1A-2BB508C06084}"/>
              </a:ext>
            </a:extLst>
          </p:cNvPr>
          <p:cNvSpPr/>
          <p:nvPr/>
        </p:nvSpPr>
        <p:spPr>
          <a:xfrm>
            <a:off x="7950028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0FFE8C3-D290-0443-AA0B-91C3B7FBB37E}"/>
              </a:ext>
            </a:extLst>
          </p:cNvPr>
          <p:cNvSpPr/>
          <p:nvPr/>
        </p:nvSpPr>
        <p:spPr>
          <a:xfrm>
            <a:off x="2355998" y="1789828"/>
            <a:ext cx="398907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3EE2DEF-1053-CD46-B494-8DF5D9453EE6}"/>
              </a:ext>
            </a:extLst>
          </p:cNvPr>
          <p:cNvSpPr/>
          <p:nvPr/>
        </p:nvSpPr>
        <p:spPr>
          <a:xfrm>
            <a:off x="2357716" y="2157154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/ : A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FF0EF4-5868-1147-A005-4FE488C02E36}"/>
              </a:ext>
            </a:extLst>
          </p:cNvPr>
          <p:cNvSpPr/>
          <p:nvPr/>
        </p:nvSpPr>
        <p:spPr>
          <a:xfrm>
            <a:off x="3357165" y="2157154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 : 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D623624-4326-1D4C-9436-743A87BC86BD}"/>
              </a:ext>
            </a:extLst>
          </p:cNvPr>
          <p:cNvSpPr/>
          <p:nvPr/>
        </p:nvSpPr>
        <p:spPr>
          <a:xfrm>
            <a:off x="4344390" y="2157154"/>
            <a:ext cx="995018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 : 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982A3BD-EB8F-9C4D-8D6C-49FB558A9D9A}"/>
              </a:ext>
            </a:extLst>
          </p:cNvPr>
          <p:cNvSpPr/>
          <p:nvPr/>
        </p:nvSpPr>
        <p:spPr>
          <a:xfrm>
            <a:off x="5343562" y="2157154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 : Z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69AD391-A5F6-2241-88DD-0EEB318CBCE7}"/>
              </a:ext>
            </a:extLst>
          </p:cNvPr>
          <p:cNvSpPr/>
          <p:nvPr/>
        </p:nvSpPr>
        <p:spPr>
          <a:xfrm>
            <a:off x="2356181" y="2655717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 : F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1FEF265-7E31-B345-A8F2-D1920A9CF9C6}"/>
              </a:ext>
            </a:extLst>
          </p:cNvPr>
          <p:cNvSpPr/>
          <p:nvPr/>
        </p:nvSpPr>
        <p:spPr>
          <a:xfrm>
            <a:off x="3358515" y="2655717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 : 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CFA5C98-E6E8-614C-B3B8-AF990B855460}"/>
              </a:ext>
            </a:extLst>
          </p:cNvPr>
          <p:cNvSpPr/>
          <p:nvPr/>
        </p:nvSpPr>
        <p:spPr>
          <a:xfrm>
            <a:off x="4344916" y="2655717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 : O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4144470-1CF7-1D42-9404-E186C135E71A}"/>
              </a:ext>
            </a:extLst>
          </p:cNvPr>
          <p:cNvSpPr/>
          <p:nvPr/>
        </p:nvSpPr>
        <p:spPr>
          <a:xfrm>
            <a:off x="5341749" y="2655717"/>
            <a:ext cx="100134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 : B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052F839-4504-D745-B6DB-664DEFFDBA12}"/>
              </a:ext>
            </a:extLst>
          </p:cNvPr>
          <p:cNvSpPr/>
          <p:nvPr/>
        </p:nvSpPr>
        <p:spPr>
          <a:xfrm>
            <a:off x="2354484" y="3154281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8B4A2C3-C454-C14D-B7BA-10E74325F331}"/>
              </a:ext>
            </a:extLst>
          </p:cNvPr>
          <p:cNvSpPr/>
          <p:nvPr/>
        </p:nvSpPr>
        <p:spPr>
          <a:xfrm>
            <a:off x="3356819" y="3154281"/>
            <a:ext cx="99501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8F5859D-3927-AE46-943A-3149D2DE2AE0}"/>
              </a:ext>
            </a:extLst>
          </p:cNvPr>
          <p:cNvSpPr/>
          <p:nvPr/>
        </p:nvSpPr>
        <p:spPr>
          <a:xfrm>
            <a:off x="4343219" y="3154281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DE94F89-E7BE-6D48-B920-F6C1EFE6B2F3}"/>
              </a:ext>
            </a:extLst>
          </p:cNvPr>
          <p:cNvSpPr/>
          <p:nvPr/>
        </p:nvSpPr>
        <p:spPr>
          <a:xfrm>
            <a:off x="5340051" y="3154281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EA0A87F-2C63-E549-BA60-BB88F66BAEAE}"/>
              </a:ext>
            </a:extLst>
          </p:cNvPr>
          <p:cNvSpPr/>
          <p:nvPr/>
        </p:nvSpPr>
        <p:spPr>
          <a:xfrm>
            <a:off x="486083" y="1789317"/>
            <a:ext cx="149462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Visited list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6243052-E18C-DB4E-B10D-7FD1CF879664}"/>
              </a:ext>
            </a:extLst>
          </p:cNvPr>
          <p:cNvSpPr/>
          <p:nvPr/>
        </p:nvSpPr>
        <p:spPr>
          <a:xfrm>
            <a:off x="486084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55C2220-463A-5E4D-AD32-5EF7079B7676}"/>
              </a:ext>
            </a:extLst>
          </p:cNvPr>
          <p:cNvSpPr/>
          <p:nvPr/>
        </p:nvSpPr>
        <p:spPr>
          <a:xfrm>
            <a:off x="983531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8BA92BF-7A69-4B41-B8A5-FCA66C512CEE}"/>
              </a:ext>
            </a:extLst>
          </p:cNvPr>
          <p:cNvSpPr/>
          <p:nvPr/>
        </p:nvSpPr>
        <p:spPr>
          <a:xfrm>
            <a:off x="1481471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17BBE30-0FF4-5249-9C87-A0AF047A9556}"/>
              </a:ext>
            </a:extLst>
          </p:cNvPr>
          <p:cNvSpPr/>
          <p:nvPr/>
        </p:nvSpPr>
        <p:spPr>
          <a:xfrm>
            <a:off x="486084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875745A-D6BE-9E47-ADA4-9ECC858AD4C4}"/>
              </a:ext>
            </a:extLst>
          </p:cNvPr>
          <p:cNvSpPr/>
          <p:nvPr/>
        </p:nvSpPr>
        <p:spPr>
          <a:xfrm>
            <a:off x="983531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9658B89-C802-A743-AB82-4CA146560A87}"/>
              </a:ext>
            </a:extLst>
          </p:cNvPr>
          <p:cNvSpPr/>
          <p:nvPr/>
        </p:nvSpPr>
        <p:spPr>
          <a:xfrm>
            <a:off x="1481471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1949004-352A-1D41-AF9E-F93301DF0C66}"/>
              </a:ext>
            </a:extLst>
          </p:cNvPr>
          <p:cNvSpPr/>
          <p:nvPr/>
        </p:nvSpPr>
        <p:spPr>
          <a:xfrm>
            <a:off x="486084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03A4E2B-E948-E24F-9237-59C9FB3F9BB1}"/>
              </a:ext>
            </a:extLst>
          </p:cNvPr>
          <p:cNvSpPr/>
          <p:nvPr/>
        </p:nvSpPr>
        <p:spPr>
          <a:xfrm>
            <a:off x="983531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A9CCD15-590A-254A-8E96-D4B717654BF8}"/>
              </a:ext>
            </a:extLst>
          </p:cNvPr>
          <p:cNvSpPr/>
          <p:nvPr/>
        </p:nvSpPr>
        <p:spPr>
          <a:xfrm>
            <a:off x="1481471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A48C3F6-AB42-7B4C-BD8D-A9E3537E894D}"/>
              </a:ext>
            </a:extLst>
          </p:cNvPr>
          <p:cNvSpPr/>
          <p:nvPr/>
        </p:nvSpPr>
        <p:spPr>
          <a:xfrm>
            <a:off x="486084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BF5CCB-0176-3240-B77F-D4825F6220F2}"/>
              </a:ext>
            </a:extLst>
          </p:cNvPr>
          <p:cNvSpPr/>
          <p:nvPr/>
        </p:nvSpPr>
        <p:spPr>
          <a:xfrm>
            <a:off x="983531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EB0CCC5-D20B-874D-99C1-27AEB04642E2}"/>
              </a:ext>
            </a:extLst>
          </p:cNvPr>
          <p:cNvSpPr/>
          <p:nvPr/>
        </p:nvSpPr>
        <p:spPr>
          <a:xfrm>
            <a:off x="1481471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0316531-1DDA-7D43-BF5F-BCF95BA828DA}"/>
              </a:ext>
            </a:extLst>
          </p:cNvPr>
          <p:cNvSpPr/>
          <p:nvPr/>
        </p:nvSpPr>
        <p:spPr>
          <a:xfrm>
            <a:off x="6345068" y="1788045"/>
            <a:ext cx="3405238" cy="23627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B87D02E-3B1F-674A-BE97-7A6CD83518A7}"/>
              </a:ext>
            </a:extLst>
          </p:cNvPr>
          <p:cNvSpPr/>
          <p:nvPr/>
        </p:nvSpPr>
        <p:spPr>
          <a:xfrm>
            <a:off x="6554793" y="2423984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8ECAA38-3E76-8845-971B-91CCC33FA062}"/>
              </a:ext>
            </a:extLst>
          </p:cNvPr>
          <p:cNvSpPr/>
          <p:nvPr/>
        </p:nvSpPr>
        <p:spPr>
          <a:xfrm>
            <a:off x="8480578" y="3551768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4F8A83A-A999-1E49-8BEA-F5042D3851A7}"/>
              </a:ext>
            </a:extLst>
          </p:cNvPr>
          <p:cNvSpPr/>
          <p:nvPr/>
        </p:nvSpPr>
        <p:spPr>
          <a:xfrm>
            <a:off x="2354484" y="3651185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9268CCC-68E4-FD43-9B31-FC351199081A}"/>
              </a:ext>
            </a:extLst>
          </p:cNvPr>
          <p:cNvSpPr/>
          <p:nvPr/>
        </p:nvSpPr>
        <p:spPr>
          <a:xfrm>
            <a:off x="3356819" y="3651185"/>
            <a:ext cx="99501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30BE344-CD55-9C40-9871-7261B151676B}"/>
              </a:ext>
            </a:extLst>
          </p:cNvPr>
          <p:cNvSpPr/>
          <p:nvPr/>
        </p:nvSpPr>
        <p:spPr>
          <a:xfrm>
            <a:off x="4343219" y="3651185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670723D-AD30-AE4F-8415-DD6AF4E04A47}"/>
              </a:ext>
            </a:extLst>
          </p:cNvPr>
          <p:cNvSpPr/>
          <p:nvPr/>
        </p:nvSpPr>
        <p:spPr>
          <a:xfrm>
            <a:off x="5340051" y="3651185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4538FFB-0A6B-9D4D-944D-256A10936482}"/>
              </a:ext>
            </a:extLst>
          </p:cNvPr>
          <p:cNvSpPr/>
          <p:nvPr/>
        </p:nvSpPr>
        <p:spPr>
          <a:xfrm>
            <a:off x="9750306" y="1788045"/>
            <a:ext cx="1956439" cy="47967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150788-FAD5-F744-BE86-FA39032CBDB8}"/>
              </a:ext>
            </a:extLst>
          </p:cNvPr>
          <p:cNvSpPr/>
          <p:nvPr/>
        </p:nvSpPr>
        <p:spPr>
          <a:xfrm>
            <a:off x="486522" y="4661128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BE5BCF0-A470-EF4D-8274-3EC72AFFEE64}"/>
              </a:ext>
            </a:extLst>
          </p:cNvPr>
          <p:cNvSpPr/>
          <p:nvPr/>
        </p:nvSpPr>
        <p:spPr>
          <a:xfrm>
            <a:off x="978843" y="4661128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9C698C9-44B1-C04D-940D-27B953FF7FC8}"/>
              </a:ext>
            </a:extLst>
          </p:cNvPr>
          <p:cNvSpPr/>
          <p:nvPr/>
        </p:nvSpPr>
        <p:spPr>
          <a:xfrm>
            <a:off x="1475267" y="4661129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943FAE-9724-9940-8C8D-187CD67DA525}"/>
              </a:ext>
            </a:extLst>
          </p:cNvPr>
          <p:cNvSpPr/>
          <p:nvPr/>
        </p:nvSpPr>
        <p:spPr>
          <a:xfrm>
            <a:off x="486522" y="4292781"/>
            <a:ext cx="199205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Selected Path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85125A4-DF43-0F40-85F9-40763CBDC1C0}"/>
              </a:ext>
            </a:extLst>
          </p:cNvPr>
          <p:cNvSpPr/>
          <p:nvPr/>
        </p:nvSpPr>
        <p:spPr>
          <a:xfrm>
            <a:off x="1978181" y="4661129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4040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A* Search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FAB9BC1-4878-4C4E-8F93-9DB9B4C7D2EE}"/>
              </a:ext>
            </a:extLst>
          </p:cNvPr>
          <p:cNvSpPr/>
          <p:nvPr/>
        </p:nvSpPr>
        <p:spPr>
          <a:xfrm>
            <a:off x="864783" y="5297432"/>
            <a:ext cx="10754283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Priority Queue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C49C94-0716-9A49-8DAD-B09F010AD676}"/>
              </a:ext>
            </a:extLst>
          </p:cNvPr>
          <p:cNvSpPr/>
          <p:nvPr/>
        </p:nvSpPr>
        <p:spPr>
          <a:xfrm>
            <a:off x="864783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1E9346-DB4E-2B4A-8A53-A31B54B02214}"/>
              </a:ext>
            </a:extLst>
          </p:cNvPr>
          <p:cNvSpPr/>
          <p:nvPr/>
        </p:nvSpPr>
        <p:spPr>
          <a:xfrm>
            <a:off x="1762763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B8DF44-9B52-804C-8899-ECE1F94989C5}"/>
              </a:ext>
            </a:extLst>
          </p:cNvPr>
          <p:cNvSpPr/>
          <p:nvPr/>
        </p:nvSpPr>
        <p:spPr>
          <a:xfrm>
            <a:off x="2660743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8CB2136-4B88-2A49-9E00-9F559C92B4B9}"/>
              </a:ext>
            </a:extLst>
          </p:cNvPr>
          <p:cNvSpPr/>
          <p:nvPr/>
        </p:nvSpPr>
        <p:spPr>
          <a:xfrm>
            <a:off x="3558723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D7283A-7DC6-CE4A-A3AE-E0E05CCD4E94}"/>
              </a:ext>
            </a:extLst>
          </p:cNvPr>
          <p:cNvSpPr/>
          <p:nvPr/>
        </p:nvSpPr>
        <p:spPr>
          <a:xfrm>
            <a:off x="443522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81FB88C-E8EB-8548-A8D9-224A5816417E}"/>
              </a:ext>
            </a:extLst>
          </p:cNvPr>
          <p:cNvSpPr/>
          <p:nvPr/>
        </p:nvSpPr>
        <p:spPr>
          <a:xfrm>
            <a:off x="623118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CAA1A7-8D21-DF44-9392-09F3D8BD2E6C}"/>
              </a:ext>
            </a:extLst>
          </p:cNvPr>
          <p:cNvSpPr/>
          <p:nvPr/>
        </p:nvSpPr>
        <p:spPr>
          <a:xfrm>
            <a:off x="802714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C3F940B-337A-ED4D-9D27-2A7D416F9886}"/>
              </a:ext>
            </a:extLst>
          </p:cNvPr>
          <p:cNvSpPr/>
          <p:nvPr/>
        </p:nvSpPr>
        <p:spPr>
          <a:xfrm>
            <a:off x="892512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21EC7FB-DE41-DA40-8123-070E11EC202C}"/>
              </a:ext>
            </a:extLst>
          </p:cNvPr>
          <p:cNvSpPr/>
          <p:nvPr/>
        </p:nvSpPr>
        <p:spPr>
          <a:xfrm>
            <a:off x="982310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7433A0-2096-C743-B848-B1FB2A761045}"/>
              </a:ext>
            </a:extLst>
          </p:cNvPr>
          <p:cNvSpPr/>
          <p:nvPr/>
        </p:nvSpPr>
        <p:spPr>
          <a:xfrm>
            <a:off x="1072108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1DC06D3-2AEE-D142-A6AB-2D598462BF29}"/>
              </a:ext>
            </a:extLst>
          </p:cNvPr>
          <p:cNvSpPr/>
          <p:nvPr/>
        </p:nvSpPr>
        <p:spPr>
          <a:xfrm>
            <a:off x="864783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36E250-ED40-5144-83A3-8B64580210EB}"/>
              </a:ext>
            </a:extLst>
          </p:cNvPr>
          <p:cNvSpPr/>
          <p:nvPr/>
        </p:nvSpPr>
        <p:spPr>
          <a:xfrm>
            <a:off x="1762763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48E9D6-78FF-0647-BC01-8062D2379349}"/>
              </a:ext>
            </a:extLst>
          </p:cNvPr>
          <p:cNvSpPr/>
          <p:nvPr/>
        </p:nvSpPr>
        <p:spPr>
          <a:xfrm>
            <a:off x="2660743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C6D7363-8C9E-F944-BBB8-FE63D8F4C561}"/>
              </a:ext>
            </a:extLst>
          </p:cNvPr>
          <p:cNvSpPr/>
          <p:nvPr/>
        </p:nvSpPr>
        <p:spPr>
          <a:xfrm>
            <a:off x="3558723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DEC4F80-A6A2-6044-9A26-7D27B69E4F67}"/>
              </a:ext>
            </a:extLst>
          </p:cNvPr>
          <p:cNvSpPr/>
          <p:nvPr/>
        </p:nvSpPr>
        <p:spPr>
          <a:xfrm>
            <a:off x="443522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BF9B3E-8632-4E4D-8A06-90E144D184E4}"/>
              </a:ext>
            </a:extLst>
          </p:cNvPr>
          <p:cNvSpPr/>
          <p:nvPr/>
        </p:nvSpPr>
        <p:spPr>
          <a:xfrm>
            <a:off x="533320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2AE51A4-C603-9745-B0DC-E972149F128F}"/>
              </a:ext>
            </a:extLst>
          </p:cNvPr>
          <p:cNvSpPr/>
          <p:nvPr/>
        </p:nvSpPr>
        <p:spPr>
          <a:xfrm>
            <a:off x="533320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0E18BB0-17E4-404C-A006-14269BB50358}"/>
              </a:ext>
            </a:extLst>
          </p:cNvPr>
          <p:cNvSpPr/>
          <p:nvPr/>
        </p:nvSpPr>
        <p:spPr>
          <a:xfrm>
            <a:off x="623118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37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633ABF-8D25-0549-ABFB-4D41D25BB395}"/>
              </a:ext>
            </a:extLst>
          </p:cNvPr>
          <p:cNvGrpSpPr/>
          <p:nvPr/>
        </p:nvGrpSpPr>
        <p:grpSpPr>
          <a:xfrm>
            <a:off x="7129166" y="5660491"/>
            <a:ext cx="897980" cy="902308"/>
            <a:chOff x="7129166" y="5660491"/>
            <a:chExt cx="897980" cy="90230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EF805C7-DF97-9F47-8860-4F63BE8B1FFC}"/>
                </a:ext>
              </a:extLst>
            </p:cNvPr>
            <p:cNvSpPr/>
            <p:nvPr/>
          </p:nvSpPr>
          <p:spPr>
            <a:xfrm>
              <a:off x="7129166" y="5932728"/>
              <a:ext cx="897980" cy="6300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9679EBF-5E67-5840-8758-29ABA10BB473}"/>
                </a:ext>
              </a:extLst>
            </p:cNvPr>
            <p:cNvSpPr/>
            <p:nvPr/>
          </p:nvSpPr>
          <p:spPr>
            <a:xfrm>
              <a:off x="7129166" y="5660491"/>
              <a:ext cx="897980" cy="272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39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DB50A51D-95DA-7147-8DFA-0EA44EAD11CC}"/>
              </a:ext>
            </a:extLst>
          </p:cNvPr>
          <p:cNvSpPr/>
          <p:nvPr/>
        </p:nvSpPr>
        <p:spPr>
          <a:xfrm>
            <a:off x="802714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35C59AF-4FA2-3749-A1AB-FF795646CF7D}"/>
              </a:ext>
            </a:extLst>
          </p:cNvPr>
          <p:cNvSpPr/>
          <p:nvPr/>
        </p:nvSpPr>
        <p:spPr>
          <a:xfrm>
            <a:off x="892512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22F2670-F912-C14E-B575-49D364059EAB}"/>
              </a:ext>
            </a:extLst>
          </p:cNvPr>
          <p:cNvSpPr/>
          <p:nvPr/>
        </p:nvSpPr>
        <p:spPr>
          <a:xfrm>
            <a:off x="982310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2E4BF0F-522D-C949-90D5-DC80A0DC302B}"/>
              </a:ext>
            </a:extLst>
          </p:cNvPr>
          <p:cNvSpPr/>
          <p:nvPr/>
        </p:nvSpPr>
        <p:spPr>
          <a:xfrm>
            <a:off x="1072108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73999F2-7701-3D4E-A1B6-5C4CA90999CC}"/>
              </a:ext>
            </a:extLst>
          </p:cNvPr>
          <p:cNvSpPr/>
          <p:nvPr/>
        </p:nvSpPr>
        <p:spPr>
          <a:xfrm>
            <a:off x="8351888" y="1681040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Time Complexity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2E9B1E-39B6-BB48-9677-8FCD7198C1A7}"/>
              </a:ext>
            </a:extLst>
          </p:cNvPr>
          <p:cNvSpPr/>
          <p:nvPr/>
        </p:nvSpPr>
        <p:spPr>
          <a:xfrm>
            <a:off x="8351888" y="2049388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Space Complexity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B5A51EA-D9A1-7245-ACD0-9C07CDC0C1EA}"/>
              </a:ext>
            </a:extLst>
          </p:cNvPr>
          <p:cNvSpPr/>
          <p:nvPr/>
        </p:nvSpPr>
        <p:spPr>
          <a:xfrm>
            <a:off x="10447816" y="1681040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O(b</a:t>
            </a:r>
            <a:r>
              <a:rPr lang="en-AU" baseline="30000" dirty="0">
                <a:solidFill>
                  <a:schemeClr val="tx1"/>
                </a:solidFill>
              </a:rPr>
              <a:t>d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F9D09A0-5882-C64F-AF06-2AE768434FEC}"/>
              </a:ext>
            </a:extLst>
          </p:cNvPr>
          <p:cNvSpPr/>
          <p:nvPr/>
        </p:nvSpPr>
        <p:spPr>
          <a:xfrm>
            <a:off x="10447816" y="2049388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O(b</a:t>
            </a:r>
            <a:r>
              <a:rPr lang="en-AU" baseline="30000" dirty="0">
                <a:solidFill>
                  <a:schemeClr val="tx1"/>
                </a:solidFill>
              </a:rPr>
              <a:t>d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62F94F8-43BB-544D-B1CF-CECD64FB3E17}"/>
              </a:ext>
            </a:extLst>
          </p:cNvPr>
          <p:cNvSpPr/>
          <p:nvPr/>
        </p:nvSpPr>
        <p:spPr>
          <a:xfrm>
            <a:off x="7303923" y="385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Priority Queue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C529966-9A46-BA43-B599-E6667972CC2D}"/>
              </a:ext>
            </a:extLst>
          </p:cNvPr>
          <p:cNvSpPr/>
          <p:nvPr/>
        </p:nvSpPr>
        <p:spPr>
          <a:xfrm>
            <a:off x="7303923" y="421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Visited list (Expansion)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3F9B93-A5FF-FF4E-98C3-999E5FE0001E}"/>
              </a:ext>
            </a:extLst>
          </p:cNvPr>
          <p:cNvSpPr/>
          <p:nvPr/>
        </p:nvSpPr>
        <p:spPr>
          <a:xfrm>
            <a:off x="10345071" y="385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1F38D9D-040E-5D4F-9F67-D6F077981975}"/>
              </a:ext>
            </a:extLst>
          </p:cNvPr>
          <p:cNvSpPr/>
          <p:nvPr/>
        </p:nvSpPr>
        <p:spPr>
          <a:xfrm>
            <a:off x="10345072" y="421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F91335A-CAF4-E445-9499-F9AA304C8F54}"/>
              </a:ext>
            </a:extLst>
          </p:cNvPr>
          <p:cNvSpPr/>
          <p:nvPr/>
        </p:nvSpPr>
        <p:spPr>
          <a:xfrm>
            <a:off x="7305541" y="3484656"/>
            <a:ext cx="3041147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62C3CD4-444B-BF4B-A2B6-2BC280129D47}"/>
              </a:ext>
            </a:extLst>
          </p:cNvPr>
          <p:cNvSpPr/>
          <p:nvPr/>
        </p:nvSpPr>
        <p:spPr>
          <a:xfrm>
            <a:off x="10345071" y="3484656"/>
            <a:ext cx="127399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Datatype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C5C1102-0858-5C4E-B38C-DE72D0ED091F}"/>
              </a:ext>
            </a:extLst>
          </p:cNvPr>
          <p:cNvSpPr/>
          <p:nvPr/>
        </p:nvSpPr>
        <p:spPr>
          <a:xfrm>
            <a:off x="7303920" y="4575274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14754DF-2FD4-AA4B-811E-289F46BB280E}"/>
              </a:ext>
            </a:extLst>
          </p:cNvPr>
          <p:cNvSpPr/>
          <p:nvPr/>
        </p:nvSpPr>
        <p:spPr>
          <a:xfrm>
            <a:off x="10345069" y="4575274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A10D6F7-4613-4549-823A-CB42D6478971}"/>
              </a:ext>
            </a:extLst>
          </p:cNvPr>
          <p:cNvSpPr/>
          <p:nvPr/>
        </p:nvSpPr>
        <p:spPr>
          <a:xfrm>
            <a:off x="3244614" y="1481966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E04B169-50BC-254C-913E-1EF8D6FC5986}"/>
              </a:ext>
            </a:extLst>
          </p:cNvPr>
          <p:cNvSpPr/>
          <p:nvPr/>
        </p:nvSpPr>
        <p:spPr>
          <a:xfrm>
            <a:off x="1744184" y="2809672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2772B9A-ADB0-E548-85A0-0777F81FCD84}"/>
              </a:ext>
            </a:extLst>
          </p:cNvPr>
          <p:cNvSpPr/>
          <p:nvPr/>
        </p:nvSpPr>
        <p:spPr>
          <a:xfrm>
            <a:off x="3244614" y="2837155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D921C72-FCCA-EA4B-831C-E492E6B80F95}"/>
              </a:ext>
            </a:extLst>
          </p:cNvPr>
          <p:cNvSpPr/>
          <p:nvPr/>
        </p:nvSpPr>
        <p:spPr>
          <a:xfrm>
            <a:off x="4746737" y="2837154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19A50F-3955-8C47-B344-E38EC5A5BB18}"/>
              </a:ext>
            </a:extLst>
          </p:cNvPr>
          <p:cNvSpPr/>
          <p:nvPr/>
        </p:nvSpPr>
        <p:spPr>
          <a:xfrm>
            <a:off x="1744184" y="416925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15459FC-8A71-D94E-BF00-42B45F0FAE86}"/>
              </a:ext>
            </a:extLst>
          </p:cNvPr>
          <p:cNvSpPr/>
          <p:nvPr/>
        </p:nvSpPr>
        <p:spPr>
          <a:xfrm>
            <a:off x="2723057" y="4169246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6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C1951FC-8CD8-EE4C-B09A-18D442FF3CB7}"/>
              </a:ext>
            </a:extLst>
          </p:cNvPr>
          <p:cNvSpPr/>
          <p:nvPr/>
        </p:nvSpPr>
        <p:spPr>
          <a:xfrm>
            <a:off x="3798265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7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B3CE431-B073-7147-B860-98DDE004D4B2}"/>
              </a:ext>
            </a:extLst>
          </p:cNvPr>
          <p:cNvSpPr/>
          <p:nvPr/>
        </p:nvSpPr>
        <p:spPr>
          <a:xfrm>
            <a:off x="4746727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8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F22CFF2-3EEC-1F42-AA60-314EC81C75A8}"/>
              </a:ext>
            </a:extLst>
          </p:cNvPr>
          <p:cNvCxnSpPr>
            <a:stCxn id="85" idx="4"/>
            <a:endCxn id="87" idx="0"/>
          </p:cNvCxnSpPr>
          <p:nvPr/>
        </p:nvCxnSpPr>
        <p:spPr>
          <a:xfrm>
            <a:off x="3623756" y="2240249"/>
            <a:ext cx="0" cy="59690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50914D1-FD07-714A-865A-4963A0706B9B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 flipH="1">
            <a:off x="2123326" y="2240249"/>
            <a:ext cx="1500430" cy="56942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24F8B9B-3899-BC40-B0FD-EE764813698E}"/>
              </a:ext>
            </a:extLst>
          </p:cNvPr>
          <p:cNvCxnSpPr>
            <a:cxnSpLocks/>
            <a:stCxn id="85" idx="4"/>
            <a:endCxn id="88" idx="0"/>
          </p:cNvCxnSpPr>
          <p:nvPr/>
        </p:nvCxnSpPr>
        <p:spPr>
          <a:xfrm>
            <a:off x="3623756" y="2240249"/>
            <a:ext cx="1502123" cy="59690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AD25B09-4AE1-AD44-A78D-80832BA86F73}"/>
              </a:ext>
            </a:extLst>
          </p:cNvPr>
          <p:cNvCxnSpPr>
            <a:cxnSpLocks/>
            <a:stCxn id="86" idx="4"/>
            <a:endCxn id="89" idx="0"/>
          </p:cNvCxnSpPr>
          <p:nvPr/>
        </p:nvCxnSpPr>
        <p:spPr>
          <a:xfrm>
            <a:off x="2123326" y="3567955"/>
            <a:ext cx="0" cy="60129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A2E961E-57A9-E04E-8709-1005C7706F21}"/>
              </a:ext>
            </a:extLst>
          </p:cNvPr>
          <p:cNvCxnSpPr>
            <a:cxnSpLocks/>
            <a:stCxn id="87" idx="4"/>
            <a:endCxn id="90" idx="0"/>
          </p:cNvCxnSpPr>
          <p:nvPr/>
        </p:nvCxnSpPr>
        <p:spPr>
          <a:xfrm flipH="1">
            <a:off x="3102199" y="3595438"/>
            <a:ext cx="521557" cy="5738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2FE7E97-3C73-CB44-A3EF-853385C7B691}"/>
              </a:ext>
            </a:extLst>
          </p:cNvPr>
          <p:cNvCxnSpPr>
            <a:cxnSpLocks/>
            <a:stCxn id="87" idx="4"/>
            <a:endCxn id="91" idx="0"/>
          </p:cNvCxnSpPr>
          <p:nvPr/>
        </p:nvCxnSpPr>
        <p:spPr>
          <a:xfrm>
            <a:off x="3623756" y="3595438"/>
            <a:ext cx="553651" cy="57381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F7C1CFC-F67E-814F-A12D-38744E1B4BED}"/>
              </a:ext>
            </a:extLst>
          </p:cNvPr>
          <p:cNvCxnSpPr>
            <a:cxnSpLocks/>
            <a:stCxn id="88" idx="4"/>
            <a:endCxn id="92" idx="0"/>
          </p:cNvCxnSpPr>
          <p:nvPr/>
        </p:nvCxnSpPr>
        <p:spPr>
          <a:xfrm flipH="1">
            <a:off x="5125869" y="3595437"/>
            <a:ext cx="10" cy="57381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A77293E5-87FF-4A44-9243-9774F219EC9B}"/>
              </a:ext>
            </a:extLst>
          </p:cNvPr>
          <p:cNvSpPr/>
          <p:nvPr/>
        </p:nvSpPr>
        <p:spPr>
          <a:xfrm>
            <a:off x="1932430" y="3356989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43D6A26-B1F1-4D4E-AA08-03B81B38B136}"/>
              </a:ext>
            </a:extLst>
          </p:cNvPr>
          <p:cNvSpPr/>
          <p:nvPr/>
        </p:nvSpPr>
        <p:spPr>
          <a:xfrm>
            <a:off x="3449002" y="3403039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7F03293-71D1-A540-A479-E84ACF08EA0D}"/>
              </a:ext>
            </a:extLst>
          </p:cNvPr>
          <p:cNvSpPr/>
          <p:nvPr/>
        </p:nvSpPr>
        <p:spPr>
          <a:xfrm>
            <a:off x="4954783" y="3403039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443416E-7018-C447-B8E3-A0DFE886B6E8}"/>
              </a:ext>
            </a:extLst>
          </p:cNvPr>
          <p:cNvSpPr/>
          <p:nvPr/>
        </p:nvSpPr>
        <p:spPr>
          <a:xfrm>
            <a:off x="4936656" y="4752111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37994BF-640A-4341-8D33-267DEB491E86}"/>
              </a:ext>
            </a:extLst>
          </p:cNvPr>
          <p:cNvSpPr/>
          <p:nvPr/>
        </p:nvSpPr>
        <p:spPr>
          <a:xfrm>
            <a:off x="3975875" y="4785951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0A59C8C-9237-6D42-B9DA-F111D78E947D}"/>
              </a:ext>
            </a:extLst>
          </p:cNvPr>
          <p:cNvSpPr/>
          <p:nvPr/>
        </p:nvSpPr>
        <p:spPr>
          <a:xfrm>
            <a:off x="2920521" y="4747152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8060AA6-49D4-6540-BF31-E293269A87ED}"/>
              </a:ext>
            </a:extLst>
          </p:cNvPr>
          <p:cNvSpPr/>
          <p:nvPr/>
        </p:nvSpPr>
        <p:spPr>
          <a:xfrm>
            <a:off x="1935373" y="4715875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518A7E7-6CA2-4448-821F-9F8260107C8D}"/>
              </a:ext>
            </a:extLst>
          </p:cNvPr>
          <p:cNvSpPr/>
          <p:nvPr/>
        </p:nvSpPr>
        <p:spPr>
          <a:xfrm>
            <a:off x="3449001" y="2024523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10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581AB72-86E7-1644-AA3B-2EF7975B0C5D}"/>
              </a:ext>
            </a:extLst>
          </p:cNvPr>
          <p:cNvGrpSpPr/>
          <p:nvPr/>
        </p:nvGrpSpPr>
        <p:grpSpPr>
          <a:xfrm>
            <a:off x="7303924" y="2580474"/>
            <a:ext cx="1151454" cy="735548"/>
            <a:chOff x="7303924" y="2580474"/>
            <a:chExt cx="1371726" cy="735548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17A08D0-8ED5-2447-8F3B-3934C06D5D94}"/>
                </a:ext>
              </a:extLst>
            </p:cNvPr>
            <p:cNvSpPr/>
            <p:nvPr/>
          </p:nvSpPr>
          <p:spPr>
            <a:xfrm>
              <a:off x="7303924" y="2580474"/>
              <a:ext cx="1371726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Complete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0586939-848F-624C-8B30-A43CE7612787}"/>
                </a:ext>
              </a:extLst>
            </p:cNvPr>
            <p:cNvSpPr/>
            <p:nvPr/>
          </p:nvSpPr>
          <p:spPr>
            <a:xfrm>
              <a:off x="7303924" y="2947674"/>
              <a:ext cx="1371726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Optimal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AF1C73B-268F-554F-8AD9-D922A6FD4E22}"/>
              </a:ext>
            </a:extLst>
          </p:cNvPr>
          <p:cNvGrpSpPr/>
          <p:nvPr/>
        </p:nvGrpSpPr>
        <p:grpSpPr>
          <a:xfrm>
            <a:off x="8455378" y="2580474"/>
            <a:ext cx="3163688" cy="735548"/>
            <a:chOff x="8675650" y="2580474"/>
            <a:chExt cx="2943416" cy="735548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901C170-CF46-8C44-85C9-9E8AD8368FD4}"/>
                </a:ext>
              </a:extLst>
            </p:cNvPr>
            <p:cNvSpPr/>
            <p:nvPr/>
          </p:nvSpPr>
          <p:spPr>
            <a:xfrm>
              <a:off x="8675650" y="2580474"/>
              <a:ext cx="2943416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Ordered by path cost + heuristic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1C988ED-E823-F244-828F-D978C987A113}"/>
                </a:ext>
              </a:extLst>
            </p:cNvPr>
            <p:cNvSpPr/>
            <p:nvPr/>
          </p:nvSpPr>
          <p:spPr>
            <a:xfrm>
              <a:off x="8675650" y="2947674"/>
              <a:ext cx="2943416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Find goal state on expansion</a:t>
              </a: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936D8F5-C8E3-4949-A0F4-2A39C8E7EBF4}"/>
              </a:ext>
            </a:extLst>
          </p:cNvPr>
          <p:cNvSpPr/>
          <p:nvPr/>
        </p:nvSpPr>
        <p:spPr>
          <a:xfrm>
            <a:off x="2528463" y="2401035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F1AC86E-17C9-6F4A-A326-F0278569BF70}"/>
              </a:ext>
            </a:extLst>
          </p:cNvPr>
          <p:cNvSpPr/>
          <p:nvPr/>
        </p:nvSpPr>
        <p:spPr>
          <a:xfrm>
            <a:off x="3434542" y="2381007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B62CDA6-9F63-6148-BDDC-B0D0CBFEA20D}"/>
              </a:ext>
            </a:extLst>
          </p:cNvPr>
          <p:cNvSpPr/>
          <p:nvPr/>
        </p:nvSpPr>
        <p:spPr>
          <a:xfrm>
            <a:off x="4300646" y="2406447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2F482B6-06BD-734D-942E-48DD37977A4F}"/>
              </a:ext>
            </a:extLst>
          </p:cNvPr>
          <p:cNvSpPr/>
          <p:nvPr/>
        </p:nvSpPr>
        <p:spPr>
          <a:xfrm>
            <a:off x="4936656" y="3786420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FCD1EAC-942A-EE4B-B6D4-E897CBE1F5F6}"/>
              </a:ext>
            </a:extLst>
          </p:cNvPr>
          <p:cNvSpPr/>
          <p:nvPr/>
        </p:nvSpPr>
        <p:spPr>
          <a:xfrm>
            <a:off x="3715371" y="3806574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2F0C2A4-FC27-044D-BE1B-5BBCE62F4D70}"/>
              </a:ext>
            </a:extLst>
          </p:cNvPr>
          <p:cNvSpPr/>
          <p:nvPr/>
        </p:nvSpPr>
        <p:spPr>
          <a:xfrm>
            <a:off x="3136066" y="3805931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328E7AF-E9AB-EB48-B434-A6DA9836A9C5}"/>
              </a:ext>
            </a:extLst>
          </p:cNvPr>
          <p:cNvSpPr/>
          <p:nvPr/>
        </p:nvSpPr>
        <p:spPr>
          <a:xfrm>
            <a:off x="1914780" y="3764120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439482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A* Search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4E0B55B-4883-8842-B18D-FF633E37C307}"/>
              </a:ext>
            </a:extLst>
          </p:cNvPr>
          <p:cNvSpPr/>
          <p:nvPr/>
        </p:nvSpPr>
        <p:spPr>
          <a:xfrm>
            <a:off x="484943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8F61544-12FF-FA43-8704-3CED8B889F47}"/>
              </a:ext>
            </a:extLst>
          </p:cNvPr>
          <p:cNvSpPr/>
          <p:nvPr/>
        </p:nvSpPr>
        <p:spPr>
          <a:xfrm>
            <a:off x="983531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D3C15B4-349A-2748-A9B2-67FAEC01660F}"/>
              </a:ext>
            </a:extLst>
          </p:cNvPr>
          <p:cNvSpPr/>
          <p:nvPr/>
        </p:nvSpPr>
        <p:spPr>
          <a:xfrm>
            <a:off x="1482119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8856706-0F2D-9D4F-89A1-6E5CE6BF6EFE}"/>
              </a:ext>
            </a:extLst>
          </p:cNvPr>
          <p:cNvSpPr/>
          <p:nvPr/>
        </p:nvSpPr>
        <p:spPr>
          <a:xfrm>
            <a:off x="1980707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4B5236F-334B-8D4D-870A-77C7DA542887}"/>
              </a:ext>
            </a:extLst>
          </p:cNvPr>
          <p:cNvSpPr/>
          <p:nvPr/>
        </p:nvSpPr>
        <p:spPr>
          <a:xfrm>
            <a:off x="2467371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4C559F7-E73D-0F4C-B50B-3B93B6B7C8E3}"/>
              </a:ext>
            </a:extLst>
          </p:cNvPr>
          <p:cNvSpPr/>
          <p:nvPr/>
        </p:nvSpPr>
        <p:spPr>
          <a:xfrm>
            <a:off x="2965959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90DC8CE-6631-484A-AA03-1A0A1A3236CF}"/>
              </a:ext>
            </a:extLst>
          </p:cNvPr>
          <p:cNvSpPr/>
          <p:nvPr/>
        </p:nvSpPr>
        <p:spPr>
          <a:xfrm>
            <a:off x="3464547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C0CA0DB-B732-A94A-ABA5-C0323ED6BF5A}"/>
              </a:ext>
            </a:extLst>
          </p:cNvPr>
          <p:cNvSpPr/>
          <p:nvPr/>
        </p:nvSpPr>
        <p:spPr>
          <a:xfrm>
            <a:off x="3963135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C948A0-6DAF-C94F-88F4-3F95AA9B310B}"/>
              </a:ext>
            </a:extLst>
          </p:cNvPr>
          <p:cNvSpPr/>
          <p:nvPr/>
        </p:nvSpPr>
        <p:spPr>
          <a:xfrm>
            <a:off x="4461723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057E3A7-845E-9140-88FF-354F3716F35A}"/>
              </a:ext>
            </a:extLst>
          </p:cNvPr>
          <p:cNvSpPr/>
          <p:nvPr/>
        </p:nvSpPr>
        <p:spPr>
          <a:xfrm>
            <a:off x="4960311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D5D9886-1AFD-5747-8842-28CBDD53A426}"/>
              </a:ext>
            </a:extLst>
          </p:cNvPr>
          <p:cNvSpPr/>
          <p:nvPr/>
        </p:nvSpPr>
        <p:spPr>
          <a:xfrm>
            <a:off x="5458899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602E157-249C-5649-819A-449C2D7CFAC8}"/>
              </a:ext>
            </a:extLst>
          </p:cNvPr>
          <p:cNvSpPr/>
          <p:nvPr/>
        </p:nvSpPr>
        <p:spPr>
          <a:xfrm>
            <a:off x="5957487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8A7EA2C-6068-5842-AC4E-7BD4B4AEB961}"/>
              </a:ext>
            </a:extLst>
          </p:cNvPr>
          <p:cNvSpPr/>
          <p:nvPr/>
        </p:nvSpPr>
        <p:spPr>
          <a:xfrm>
            <a:off x="6454264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104C120-9C45-3C44-9AF7-4FD5984D452C}"/>
              </a:ext>
            </a:extLst>
          </p:cNvPr>
          <p:cNvSpPr/>
          <p:nvPr/>
        </p:nvSpPr>
        <p:spPr>
          <a:xfrm>
            <a:off x="6952852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DB781B6-329D-224B-B209-EE2B1D696C7B}"/>
              </a:ext>
            </a:extLst>
          </p:cNvPr>
          <p:cNvSpPr/>
          <p:nvPr/>
        </p:nvSpPr>
        <p:spPr>
          <a:xfrm>
            <a:off x="7451440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42F302C-630B-5147-9C21-CBBDE7BD1F1E}"/>
              </a:ext>
            </a:extLst>
          </p:cNvPr>
          <p:cNvSpPr/>
          <p:nvPr/>
        </p:nvSpPr>
        <p:spPr>
          <a:xfrm>
            <a:off x="7950028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3D6B57E-25E9-AB4E-A0E2-783B149FD93B}"/>
              </a:ext>
            </a:extLst>
          </p:cNvPr>
          <p:cNvSpPr/>
          <p:nvPr/>
        </p:nvSpPr>
        <p:spPr>
          <a:xfrm>
            <a:off x="484943" y="5270899"/>
            <a:ext cx="896266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Priority Queue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9B19BC0-8E35-034F-88BE-EF3C211C8903}"/>
              </a:ext>
            </a:extLst>
          </p:cNvPr>
          <p:cNvSpPr/>
          <p:nvPr/>
        </p:nvSpPr>
        <p:spPr>
          <a:xfrm>
            <a:off x="484943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CA3E640-E6FF-B341-B8B7-3A359C8FD84F}"/>
              </a:ext>
            </a:extLst>
          </p:cNvPr>
          <p:cNvSpPr/>
          <p:nvPr/>
        </p:nvSpPr>
        <p:spPr>
          <a:xfrm>
            <a:off x="983531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00B07FA-3265-2F45-8903-62CD7BCC19B2}"/>
              </a:ext>
            </a:extLst>
          </p:cNvPr>
          <p:cNvSpPr/>
          <p:nvPr/>
        </p:nvSpPr>
        <p:spPr>
          <a:xfrm>
            <a:off x="1482119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493718D-B568-3047-ABCB-35D420B27674}"/>
              </a:ext>
            </a:extLst>
          </p:cNvPr>
          <p:cNvSpPr/>
          <p:nvPr/>
        </p:nvSpPr>
        <p:spPr>
          <a:xfrm>
            <a:off x="1980707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12E042E-3544-3E49-99E7-E2F2A98692EA}"/>
              </a:ext>
            </a:extLst>
          </p:cNvPr>
          <p:cNvSpPr/>
          <p:nvPr/>
        </p:nvSpPr>
        <p:spPr>
          <a:xfrm>
            <a:off x="2467371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2ABF03C-B1D2-3C4E-A482-224AED311BC2}"/>
              </a:ext>
            </a:extLst>
          </p:cNvPr>
          <p:cNvSpPr/>
          <p:nvPr/>
        </p:nvSpPr>
        <p:spPr>
          <a:xfrm>
            <a:off x="2965959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E2A50B2-4116-744C-B61D-551FEF36D23B}"/>
              </a:ext>
            </a:extLst>
          </p:cNvPr>
          <p:cNvSpPr/>
          <p:nvPr/>
        </p:nvSpPr>
        <p:spPr>
          <a:xfrm>
            <a:off x="3464547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F3B8E44-D259-0D4A-9077-6CD7ECADCC02}"/>
              </a:ext>
            </a:extLst>
          </p:cNvPr>
          <p:cNvSpPr/>
          <p:nvPr/>
        </p:nvSpPr>
        <p:spPr>
          <a:xfrm>
            <a:off x="3963135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8B5541E-088E-F543-9566-2257F1FA6157}"/>
              </a:ext>
            </a:extLst>
          </p:cNvPr>
          <p:cNvSpPr/>
          <p:nvPr/>
        </p:nvSpPr>
        <p:spPr>
          <a:xfrm>
            <a:off x="4461723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418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C1D23AD-1657-C949-82F3-510D0362018C}"/>
              </a:ext>
            </a:extLst>
          </p:cNvPr>
          <p:cNvSpPr/>
          <p:nvPr/>
        </p:nvSpPr>
        <p:spPr>
          <a:xfrm>
            <a:off x="4960311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447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31CA59C-11FB-F74E-8B3C-9FE2640D31D5}"/>
              </a:ext>
            </a:extLst>
          </p:cNvPr>
          <p:cNvSpPr/>
          <p:nvPr/>
        </p:nvSpPr>
        <p:spPr>
          <a:xfrm>
            <a:off x="5458899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449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A4F325B-CE51-9D4A-8034-C8459E00C6CE}"/>
              </a:ext>
            </a:extLst>
          </p:cNvPr>
          <p:cNvSpPr/>
          <p:nvPr/>
        </p:nvSpPr>
        <p:spPr>
          <a:xfrm>
            <a:off x="5957487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526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A8C6CC0-19AD-6441-A8FE-540820C7C5BA}"/>
              </a:ext>
            </a:extLst>
          </p:cNvPr>
          <p:cNvSpPr/>
          <p:nvPr/>
        </p:nvSpPr>
        <p:spPr>
          <a:xfrm>
            <a:off x="6454264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671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5DB962D-7E6E-6049-BE6B-63A28CF0EA67}"/>
              </a:ext>
            </a:extLst>
          </p:cNvPr>
          <p:cNvSpPr/>
          <p:nvPr/>
        </p:nvSpPr>
        <p:spPr>
          <a:xfrm>
            <a:off x="6952852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40AD975-8748-1B4A-8AEC-D1C70FAB3CCB}"/>
              </a:ext>
            </a:extLst>
          </p:cNvPr>
          <p:cNvSpPr/>
          <p:nvPr/>
        </p:nvSpPr>
        <p:spPr>
          <a:xfrm>
            <a:off x="7451440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A46E3D8-13BC-7A48-9822-1AF209C6C0CB}"/>
              </a:ext>
            </a:extLst>
          </p:cNvPr>
          <p:cNvSpPr/>
          <p:nvPr/>
        </p:nvSpPr>
        <p:spPr>
          <a:xfrm>
            <a:off x="7950028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4FB9B97-9478-2443-8A8B-AF0CEB016174}"/>
              </a:ext>
            </a:extLst>
          </p:cNvPr>
          <p:cNvSpPr/>
          <p:nvPr/>
        </p:nvSpPr>
        <p:spPr>
          <a:xfrm>
            <a:off x="2355998" y="1789828"/>
            <a:ext cx="398907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E040093-64A6-C043-87D4-EAF25D422F15}"/>
              </a:ext>
            </a:extLst>
          </p:cNvPr>
          <p:cNvSpPr/>
          <p:nvPr/>
        </p:nvSpPr>
        <p:spPr>
          <a:xfrm>
            <a:off x="2357716" y="2157154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/ : A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09D40A2-4BFE-404B-B1CB-FAC082860D29}"/>
              </a:ext>
            </a:extLst>
          </p:cNvPr>
          <p:cNvSpPr/>
          <p:nvPr/>
        </p:nvSpPr>
        <p:spPr>
          <a:xfrm>
            <a:off x="3357165" y="2157154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 : 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3C9B1A5-563A-554F-AF61-FEEEFA8CC3B5}"/>
              </a:ext>
            </a:extLst>
          </p:cNvPr>
          <p:cNvSpPr/>
          <p:nvPr/>
        </p:nvSpPr>
        <p:spPr>
          <a:xfrm>
            <a:off x="4344390" y="2157154"/>
            <a:ext cx="995018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 : T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C3ABF87-480B-1B4C-B80B-214C17FD4157}"/>
              </a:ext>
            </a:extLst>
          </p:cNvPr>
          <p:cNvSpPr/>
          <p:nvPr/>
        </p:nvSpPr>
        <p:spPr>
          <a:xfrm>
            <a:off x="5343562" y="2157154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 : Z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3AB8EE0-BE4F-1240-91D3-1AA3A3CE061D}"/>
              </a:ext>
            </a:extLst>
          </p:cNvPr>
          <p:cNvSpPr/>
          <p:nvPr/>
        </p:nvSpPr>
        <p:spPr>
          <a:xfrm>
            <a:off x="2356181" y="2655717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 : R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7A64A06-A6E7-1A4A-A620-0F4F5286EF9D}"/>
              </a:ext>
            </a:extLst>
          </p:cNvPr>
          <p:cNvSpPr/>
          <p:nvPr/>
        </p:nvSpPr>
        <p:spPr>
          <a:xfrm>
            <a:off x="3358515" y="2655717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 : F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8AE6794-4AD2-0B4A-B65F-8C4E7F1B3FB9}"/>
              </a:ext>
            </a:extLst>
          </p:cNvPr>
          <p:cNvSpPr/>
          <p:nvPr/>
        </p:nvSpPr>
        <p:spPr>
          <a:xfrm>
            <a:off x="4344916" y="2655717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 : O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E557B15-A407-9D4D-8100-D77919D427C1}"/>
              </a:ext>
            </a:extLst>
          </p:cNvPr>
          <p:cNvSpPr/>
          <p:nvPr/>
        </p:nvSpPr>
        <p:spPr>
          <a:xfrm>
            <a:off x="5341749" y="2655717"/>
            <a:ext cx="100134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 : P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19D73AB-6D8D-3B4E-94E5-4F73C88DEC6E}"/>
              </a:ext>
            </a:extLst>
          </p:cNvPr>
          <p:cNvSpPr/>
          <p:nvPr/>
        </p:nvSpPr>
        <p:spPr>
          <a:xfrm>
            <a:off x="2354484" y="3154281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 : C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BAEAB1A-CEFD-AE4B-B825-362D659E1B84}"/>
              </a:ext>
            </a:extLst>
          </p:cNvPr>
          <p:cNvSpPr/>
          <p:nvPr/>
        </p:nvSpPr>
        <p:spPr>
          <a:xfrm>
            <a:off x="3356819" y="3154281"/>
            <a:ext cx="99501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P : B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4EE0C4E-8D6D-C149-B0AC-E27DBF0032A4}"/>
              </a:ext>
            </a:extLst>
          </p:cNvPr>
          <p:cNvSpPr/>
          <p:nvPr/>
        </p:nvSpPr>
        <p:spPr>
          <a:xfrm>
            <a:off x="4343219" y="3154281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5692A37-33E0-424B-A9D2-AC6CA868053A}"/>
              </a:ext>
            </a:extLst>
          </p:cNvPr>
          <p:cNvSpPr/>
          <p:nvPr/>
        </p:nvSpPr>
        <p:spPr>
          <a:xfrm>
            <a:off x="5340051" y="3154281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86FCC0A-D7E0-B048-B6F7-777D82BA1FD3}"/>
              </a:ext>
            </a:extLst>
          </p:cNvPr>
          <p:cNvSpPr/>
          <p:nvPr/>
        </p:nvSpPr>
        <p:spPr>
          <a:xfrm>
            <a:off x="486083" y="1789317"/>
            <a:ext cx="149462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Visited list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5499784-8712-9144-BEF0-2ED662B69558}"/>
              </a:ext>
            </a:extLst>
          </p:cNvPr>
          <p:cNvSpPr/>
          <p:nvPr/>
        </p:nvSpPr>
        <p:spPr>
          <a:xfrm>
            <a:off x="486084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C835F8A-1E2B-2A44-865C-365F3C819960}"/>
              </a:ext>
            </a:extLst>
          </p:cNvPr>
          <p:cNvSpPr/>
          <p:nvPr/>
        </p:nvSpPr>
        <p:spPr>
          <a:xfrm>
            <a:off x="983531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28948D8-C133-A342-BE84-B9E76BF75A12}"/>
              </a:ext>
            </a:extLst>
          </p:cNvPr>
          <p:cNvSpPr/>
          <p:nvPr/>
        </p:nvSpPr>
        <p:spPr>
          <a:xfrm>
            <a:off x="1481471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B35BED0-E301-AF4C-9974-60F494B77914}"/>
              </a:ext>
            </a:extLst>
          </p:cNvPr>
          <p:cNvSpPr/>
          <p:nvPr/>
        </p:nvSpPr>
        <p:spPr>
          <a:xfrm>
            <a:off x="486084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E31BB85-FE56-6848-A06B-06AC2A448B93}"/>
              </a:ext>
            </a:extLst>
          </p:cNvPr>
          <p:cNvSpPr/>
          <p:nvPr/>
        </p:nvSpPr>
        <p:spPr>
          <a:xfrm>
            <a:off x="983531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BE6335D-4CDB-1842-AE10-056E94C8A9C2}"/>
              </a:ext>
            </a:extLst>
          </p:cNvPr>
          <p:cNvSpPr/>
          <p:nvPr/>
        </p:nvSpPr>
        <p:spPr>
          <a:xfrm>
            <a:off x="1481471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BA6AB84-EC0A-A946-B403-A1C1B697DACE}"/>
              </a:ext>
            </a:extLst>
          </p:cNvPr>
          <p:cNvSpPr/>
          <p:nvPr/>
        </p:nvSpPr>
        <p:spPr>
          <a:xfrm>
            <a:off x="486084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EB7F2B3-0545-4548-A085-6545EF28E8C4}"/>
              </a:ext>
            </a:extLst>
          </p:cNvPr>
          <p:cNvSpPr/>
          <p:nvPr/>
        </p:nvSpPr>
        <p:spPr>
          <a:xfrm>
            <a:off x="983531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D61A672-272D-CA42-A59E-63AD6D71E9E7}"/>
              </a:ext>
            </a:extLst>
          </p:cNvPr>
          <p:cNvSpPr/>
          <p:nvPr/>
        </p:nvSpPr>
        <p:spPr>
          <a:xfrm>
            <a:off x="1481471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6C51B5C-83B0-E248-A938-CBDB4D528CB3}"/>
              </a:ext>
            </a:extLst>
          </p:cNvPr>
          <p:cNvSpPr/>
          <p:nvPr/>
        </p:nvSpPr>
        <p:spPr>
          <a:xfrm>
            <a:off x="486084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CB3588D-1164-6B4D-BD17-83BD1BB58E51}"/>
              </a:ext>
            </a:extLst>
          </p:cNvPr>
          <p:cNvSpPr/>
          <p:nvPr/>
        </p:nvSpPr>
        <p:spPr>
          <a:xfrm>
            <a:off x="983531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78841AB-8B3A-0249-86EC-4FC555DA0B78}"/>
              </a:ext>
            </a:extLst>
          </p:cNvPr>
          <p:cNvSpPr/>
          <p:nvPr/>
        </p:nvSpPr>
        <p:spPr>
          <a:xfrm>
            <a:off x="1481471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6B195AF-4EC3-8E42-B5BC-8F8DA41C53D2}"/>
              </a:ext>
            </a:extLst>
          </p:cNvPr>
          <p:cNvSpPr/>
          <p:nvPr/>
        </p:nvSpPr>
        <p:spPr>
          <a:xfrm>
            <a:off x="6345068" y="1788045"/>
            <a:ext cx="3405238" cy="23627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7F1F93B-123E-E144-971C-96F335D4ACF3}"/>
              </a:ext>
            </a:extLst>
          </p:cNvPr>
          <p:cNvSpPr/>
          <p:nvPr/>
        </p:nvSpPr>
        <p:spPr>
          <a:xfrm>
            <a:off x="6554793" y="2423984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AD9669E-8C94-734A-8E8B-102844EBDEF9}"/>
              </a:ext>
            </a:extLst>
          </p:cNvPr>
          <p:cNvSpPr/>
          <p:nvPr/>
        </p:nvSpPr>
        <p:spPr>
          <a:xfrm>
            <a:off x="8480578" y="3551768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D2DF905-6DDF-8D4A-83E1-888CBAEAD34C}"/>
              </a:ext>
            </a:extLst>
          </p:cNvPr>
          <p:cNvSpPr/>
          <p:nvPr/>
        </p:nvSpPr>
        <p:spPr>
          <a:xfrm>
            <a:off x="2354484" y="3651185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0EE7922-3815-2C45-B36E-F2A188DD6955}"/>
              </a:ext>
            </a:extLst>
          </p:cNvPr>
          <p:cNvSpPr/>
          <p:nvPr/>
        </p:nvSpPr>
        <p:spPr>
          <a:xfrm>
            <a:off x="3356819" y="3651185"/>
            <a:ext cx="99501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C47A447-BA75-264B-B7B2-CF89CFB25E1E}"/>
              </a:ext>
            </a:extLst>
          </p:cNvPr>
          <p:cNvSpPr/>
          <p:nvPr/>
        </p:nvSpPr>
        <p:spPr>
          <a:xfrm>
            <a:off x="4343219" y="3651185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2AF3C80-6977-D344-BE20-7CE7A611C8CC}"/>
              </a:ext>
            </a:extLst>
          </p:cNvPr>
          <p:cNvSpPr/>
          <p:nvPr/>
        </p:nvSpPr>
        <p:spPr>
          <a:xfrm>
            <a:off x="5340051" y="3651185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B0A7CCF-A483-EF4F-86C8-CC135D90B1C9}"/>
              </a:ext>
            </a:extLst>
          </p:cNvPr>
          <p:cNvSpPr/>
          <p:nvPr/>
        </p:nvSpPr>
        <p:spPr>
          <a:xfrm>
            <a:off x="9750306" y="1788045"/>
            <a:ext cx="1956439" cy="47967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6282737-638C-F146-84CD-4EF2987E4193}"/>
              </a:ext>
            </a:extLst>
          </p:cNvPr>
          <p:cNvSpPr/>
          <p:nvPr/>
        </p:nvSpPr>
        <p:spPr>
          <a:xfrm>
            <a:off x="8448616" y="5903204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017B9C8-2CC7-0B4A-A02B-A880BF75FA55}"/>
              </a:ext>
            </a:extLst>
          </p:cNvPr>
          <p:cNvSpPr/>
          <p:nvPr/>
        </p:nvSpPr>
        <p:spPr>
          <a:xfrm>
            <a:off x="8947204" y="5903204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9456665-9470-0744-8732-3A582A3F6329}"/>
              </a:ext>
            </a:extLst>
          </p:cNvPr>
          <p:cNvSpPr/>
          <p:nvPr/>
        </p:nvSpPr>
        <p:spPr>
          <a:xfrm>
            <a:off x="8448616" y="5638869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79D796B-89BC-7F46-8BE5-974497A77873}"/>
              </a:ext>
            </a:extLst>
          </p:cNvPr>
          <p:cNvSpPr/>
          <p:nvPr/>
        </p:nvSpPr>
        <p:spPr>
          <a:xfrm>
            <a:off x="8947204" y="5638869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8CBD7F2-1647-4949-B421-091E94A85E17}"/>
              </a:ext>
            </a:extLst>
          </p:cNvPr>
          <p:cNvGrpSpPr/>
          <p:nvPr/>
        </p:nvGrpSpPr>
        <p:grpSpPr>
          <a:xfrm>
            <a:off x="486522" y="4292781"/>
            <a:ext cx="2490295" cy="868747"/>
            <a:chOff x="1458367" y="4292781"/>
            <a:chExt cx="2490295" cy="8687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E7BA429-A38E-9F40-9BFA-A9C0819E7542}"/>
                </a:ext>
              </a:extLst>
            </p:cNvPr>
            <p:cNvSpPr/>
            <p:nvPr/>
          </p:nvSpPr>
          <p:spPr>
            <a:xfrm>
              <a:off x="1458367" y="4661128"/>
              <a:ext cx="500399" cy="5003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E4DBCBF-18D1-034A-A392-CCADDFDDA409}"/>
                </a:ext>
              </a:extLst>
            </p:cNvPr>
            <p:cNvSpPr/>
            <p:nvPr/>
          </p:nvSpPr>
          <p:spPr>
            <a:xfrm>
              <a:off x="1950688" y="4661128"/>
              <a:ext cx="500399" cy="5003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4FBEAF4-1A77-1040-8C50-259CC51B096D}"/>
                </a:ext>
              </a:extLst>
            </p:cNvPr>
            <p:cNvSpPr/>
            <p:nvPr/>
          </p:nvSpPr>
          <p:spPr>
            <a:xfrm>
              <a:off x="2446761" y="4661129"/>
              <a:ext cx="500399" cy="5003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02E2421-E253-0146-86C3-6A574A52BAC9}"/>
                </a:ext>
              </a:extLst>
            </p:cNvPr>
            <p:cNvSpPr/>
            <p:nvPr/>
          </p:nvSpPr>
          <p:spPr>
            <a:xfrm>
              <a:off x="2945349" y="4661129"/>
              <a:ext cx="500399" cy="5003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9E5A21C-6061-C54E-BA66-7F9BE574747D}"/>
                </a:ext>
              </a:extLst>
            </p:cNvPr>
            <p:cNvSpPr/>
            <p:nvPr/>
          </p:nvSpPr>
          <p:spPr>
            <a:xfrm>
              <a:off x="1458367" y="4292781"/>
              <a:ext cx="2488484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Selected Path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2082AF3-0C73-DD47-B530-BC79CAC150ED}"/>
                </a:ext>
              </a:extLst>
            </p:cNvPr>
            <p:cNvSpPr/>
            <p:nvPr/>
          </p:nvSpPr>
          <p:spPr>
            <a:xfrm>
              <a:off x="3448263" y="4661129"/>
              <a:ext cx="500399" cy="5003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8401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A* Search Optimality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FF59968-CD6A-3346-BC5B-7B49BFB6EAEB}"/>
                  </a:ext>
                </a:extLst>
              </p:cNvPr>
              <p:cNvSpPr txBox="1"/>
              <p:nvPr/>
            </p:nvSpPr>
            <p:spPr>
              <a:xfrm>
                <a:off x="645109" y="1781112"/>
                <a:ext cx="10901779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Optimal and complete depending on the heuristic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Heuristic must be an underestimate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Must be smaller or equal to the remaining path cost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AU" sz="2800" b="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Heuristic value of the current node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800" dirty="0"/>
                  <a:t> must be smaller than the step cost plus the heuristic value of the next node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FF59968-CD6A-3346-BC5B-7B49BFB6E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781112"/>
                <a:ext cx="10901779" cy="3539430"/>
              </a:xfrm>
              <a:prstGeom prst="rect">
                <a:avLst/>
              </a:prstGeom>
              <a:blipFill>
                <a:blip r:embed="rId2"/>
                <a:stretch>
                  <a:fillRect l="-931" t="-1786" r="-931"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35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781112"/>
            <a:ext cx="109017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will be released Monday, Week 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June 15</a:t>
            </a:r>
            <a:r>
              <a:rPr lang="en-AU" sz="2800" baseline="30000" dirty="0"/>
              <a:t>th</a:t>
            </a:r>
            <a:r>
              <a:rPr lang="en-AU" sz="28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Explanation during consultation time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Make sure you attend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Exam will be multiple-choice</a:t>
            </a:r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357C39A1-D662-C64B-A423-3452E6359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41932">
            <a:off x="10031805" y="4782735"/>
            <a:ext cx="1791880" cy="17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94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F59968-CD6A-3346-BC5B-7B49BFB6EAEB}"/>
              </a:ext>
            </a:extLst>
          </p:cNvPr>
          <p:cNvSpPr txBox="1"/>
          <p:nvPr/>
        </p:nvSpPr>
        <p:spPr>
          <a:xfrm>
            <a:off x="645109" y="1781112"/>
            <a:ext cx="109017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All python files for question 3 can be found at: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2"/>
              </a:rPr>
              <a:t>https://artint.info/AIPython/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369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Definitions – Initial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78111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Beginning state where the search algorithm would begin</a:t>
            </a:r>
          </a:p>
        </p:txBody>
      </p:sp>
      <p:pic>
        <p:nvPicPr>
          <p:cNvPr id="4" name="Picture 3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540EF5AE-808B-F848-B532-8D6203C1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0" y="2677673"/>
            <a:ext cx="3747249" cy="37519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68C559E-20CA-DA44-BAB2-A0FA406E5FA0}"/>
              </a:ext>
            </a:extLst>
          </p:cNvPr>
          <p:cNvSpPr txBox="1"/>
          <p:nvPr/>
        </p:nvSpPr>
        <p:spPr>
          <a:xfrm>
            <a:off x="4770535" y="2679053"/>
            <a:ext cx="7161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All pieces are in their initial positions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Can start the state search from here to determine a sequence of moves to win</a:t>
            </a:r>
          </a:p>
        </p:txBody>
      </p:sp>
    </p:spTree>
    <p:extLst>
      <p:ext uri="{BB962C8B-B14F-4D97-AF65-F5344CB8AC3E}">
        <p14:creationId xmlns:p14="http://schemas.microsoft.com/office/powerpoint/2010/main" val="320527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Definitions – State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781112"/>
            <a:ext cx="109017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Set of states reachable from the current position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Possible states that can be expanded from the current position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Potential moves that can be made</a:t>
            </a:r>
          </a:p>
        </p:txBody>
      </p:sp>
      <p:pic>
        <p:nvPicPr>
          <p:cNvPr id="4" name="Picture 3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540EF5AE-808B-F848-B532-8D6203C1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09" y="3948588"/>
            <a:ext cx="2052000" cy="2054598"/>
          </a:xfrm>
          <a:prstGeom prst="rect">
            <a:avLst/>
          </a:prstGeom>
        </p:spPr>
      </p:pic>
      <p:pic>
        <p:nvPicPr>
          <p:cNvPr id="5" name="Picture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C6BB7ADA-CC1B-D34B-A712-A5A773ED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400" y="3948588"/>
            <a:ext cx="2053700" cy="2056300"/>
          </a:xfrm>
          <a:prstGeom prst="rect">
            <a:avLst/>
          </a:prstGeom>
        </p:spPr>
      </p:pic>
      <p:pic>
        <p:nvPicPr>
          <p:cNvPr id="9" name="Picture 8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89A8FD5-31B2-D94A-B030-E794390C4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388" y="3948596"/>
            <a:ext cx="2053700" cy="2056300"/>
          </a:xfrm>
          <a:prstGeom prst="rect">
            <a:avLst/>
          </a:prstGeom>
        </p:spPr>
      </p:pic>
      <p:pic>
        <p:nvPicPr>
          <p:cNvPr id="13" name="Picture 12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70EB0359-847F-F74C-904F-660B295A6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4373" y="3965989"/>
            <a:ext cx="2053700" cy="20563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42607E2-97AF-FE42-A070-632493896E18}"/>
              </a:ext>
            </a:extLst>
          </p:cNvPr>
          <p:cNvGrpSpPr/>
          <p:nvPr/>
        </p:nvGrpSpPr>
        <p:grpSpPr>
          <a:xfrm>
            <a:off x="8560768" y="4792572"/>
            <a:ext cx="839897" cy="368348"/>
            <a:chOff x="7305788" y="5308687"/>
            <a:chExt cx="839897" cy="3683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6D9914-CA42-584B-94DD-59DF5BA2E116}"/>
                </a:ext>
              </a:extLst>
            </p:cNvPr>
            <p:cNvSpPr/>
            <p:nvPr/>
          </p:nvSpPr>
          <p:spPr>
            <a:xfrm>
              <a:off x="7305788" y="5308687"/>
              <a:ext cx="839897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E05BC77-431A-C447-B364-1C7F95D819A9}"/>
                </a:ext>
              </a:extLst>
            </p:cNvPr>
            <p:cNvSpPr/>
            <p:nvPr/>
          </p:nvSpPr>
          <p:spPr>
            <a:xfrm>
              <a:off x="7408560" y="5455983"/>
              <a:ext cx="80010" cy="80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2B18A4-208A-7B4B-8074-EF3F2CAF4117}"/>
                </a:ext>
              </a:extLst>
            </p:cNvPr>
            <p:cNvSpPr/>
            <p:nvPr/>
          </p:nvSpPr>
          <p:spPr>
            <a:xfrm>
              <a:off x="7685731" y="5455983"/>
              <a:ext cx="80010" cy="80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401266-A9ED-564B-AC2D-6EFE3F2BBE96}"/>
                </a:ext>
              </a:extLst>
            </p:cNvPr>
            <p:cNvSpPr/>
            <p:nvPr/>
          </p:nvSpPr>
          <p:spPr>
            <a:xfrm>
              <a:off x="7962902" y="5455983"/>
              <a:ext cx="80010" cy="80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1954C8-B8E0-034E-BFCA-BD0D5E3BAAB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60209" y="4975887"/>
            <a:ext cx="1088191" cy="8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5087C3C-880F-3648-AFB6-799883A3CF0A}"/>
              </a:ext>
            </a:extLst>
          </p:cNvPr>
          <p:cNvSpPr/>
          <p:nvPr/>
        </p:nvSpPr>
        <p:spPr>
          <a:xfrm>
            <a:off x="708209" y="3389029"/>
            <a:ext cx="205200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Initial state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37BCD2-B1F5-9841-BC00-F527DF4AF4B2}"/>
              </a:ext>
            </a:extLst>
          </p:cNvPr>
          <p:cNvSpPr/>
          <p:nvPr/>
        </p:nvSpPr>
        <p:spPr>
          <a:xfrm>
            <a:off x="3850099" y="3389029"/>
            <a:ext cx="7767973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State space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2433D3-D042-B540-80B1-0BDF429EED60}"/>
              </a:ext>
            </a:extLst>
          </p:cNvPr>
          <p:cNvSpPr/>
          <p:nvPr/>
        </p:nvSpPr>
        <p:spPr>
          <a:xfrm>
            <a:off x="2652940" y="6148062"/>
            <a:ext cx="13027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Operation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99F9B1-38F3-6A4B-9474-AC9EB05459EF}"/>
              </a:ext>
            </a:extLst>
          </p:cNvPr>
          <p:cNvSpPr txBox="1"/>
          <p:nvPr/>
        </p:nvSpPr>
        <p:spPr>
          <a:xfrm>
            <a:off x="5850234" y="5549768"/>
            <a:ext cx="27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66508-0FC9-544A-A653-063EFFB3F658}"/>
              </a:ext>
            </a:extLst>
          </p:cNvPr>
          <p:cNvSpPr txBox="1"/>
          <p:nvPr/>
        </p:nvSpPr>
        <p:spPr>
          <a:xfrm>
            <a:off x="8350617" y="5549767"/>
            <a:ext cx="27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9483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Definitions – Transitions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781112"/>
            <a:ext cx="10901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Based on operations or actions that an agent can perform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Successor function determines state space based on this operation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3033A-CE9A-E944-878D-238B3B0D26A3}"/>
              </a:ext>
            </a:extLst>
          </p:cNvPr>
          <p:cNvGrpSpPr/>
          <p:nvPr/>
        </p:nvGrpSpPr>
        <p:grpSpPr>
          <a:xfrm>
            <a:off x="5735723" y="2908786"/>
            <a:ext cx="5954754" cy="1103639"/>
            <a:chOff x="590918" y="3012426"/>
            <a:chExt cx="5954754" cy="11036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5087C3C-880F-3648-AFB6-799883A3CF0A}"/>
                </a:ext>
              </a:extLst>
            </p:cNvPr>
            <p:cNvSpPr/>
            <p:nvPr/>
          </p:nvSpPr>
          <p:spPr>
            <a:xfrm>
              <a:off x="590919" y="3012426"/>
              <a:ext cx="5954753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Operations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199AC6-2382-794B-81E6-C0392CAF56BF}"/>
                </a:ext>
              </a:extLst>
            </p:cNvPr>
            <p:cNvSpPr/>
            <p:nvPr/>
          </p:nvSpPr>
          <p:spPr>
            <a:xfrm>
              <a:off x="590918" y="3380774"/>
              <a:ext cx="2977377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chemeClr val="tx1"/>
                  </a:solidFill>
                </a:rPr>
                <a:t>Moving a particular piece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2A6D78-8AC1-B44B-B295-5BDB6AFDD128}"/>
                </a:ext>
              </a:extLst>
            </p:cNvPr>
            <p:cNvSpPr/>
            <p:nvPr/>
          </p:nvSpPr>
          <p:spPr>
            <a:xfrm>
              <a:off x="590918" y="3747717"/>
              <a:ext cx="2977377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chemeClr val="tx1"/>
                  </a:solidFill>
                </a:rPr>
                <a:t>Removing an opponent piece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F971747-9ED8-3E40-BEDD-FA15D27EFC28}"/>
                </a:ext>
              </a:extLst>
            </p:cNvPr>
            <p:cNvSpPr/>
            <p:nvPr/>
          </p:nvSpPr>
          <p:spPr>
            <a:xfrm>
              <a:off x="3568295" y="3379369"/>
              <a:ext cx="2977377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chemeClr val="tx1"/>
                  </a:solidFill>
                </a:rPr>
                <a:t>Achieving check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8FBA61-043A-5747-BFCF-4BEF5D57C2F9}"/>
                </a:ext>
              </a:extLst>
            </p:cNvPr>
            <p:cNvSpPr/>
            <p:nvPr/>
          </p:nvSpPr>
          <p:spPr>
            <a:xfrm>
              <a:off x="3568295" y="3746312"/>
              <a:ext cx="2977377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chemeClr val="tx1"/>
                  </a:solidFill>
                </a:rPr>
                <a:t>Achieving check-mate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779F0D-FCDE-314A-B161-B1562BB6BBB9}"/>
              </a:ext>
            </a:extLst>
          </p:cNvPr>
          <p:cNvGrpSpPr/>
          <p:nvPr/>
        </p:nvGrpSpPr>
        <p:grpSpPr>
          <a:xfrm>
            <a:off x="445936" y="2919937"/>
            <a:ext cx="4904570" cy="731452"/>
            <a:chOff x="1518533" y="4820093"/>
            <a:chExt cx="4904570" cy="73145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C36A29-3BBC-2D47-B739-2339338EB68F}"/>
                </a:ext>
              </a:extLst>
            </p:cNvPr>
            <p:cNvSpPr/>
            <p:nvPr/>
          </p:nvSpPr>
          <p:spPr>
            <a:xfrm>
              <a:off x="1518533" y="5183197"/>
              <a:ext cx="4904570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 (current_state, operation) = new_state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09662E0-5772-C345-A666-7106A114B935}"/>
                </a:ext>
              </a:extLst>
            </p:cNvPr>
            <p:cNvSpPr/>
            <p:nvPr/>
          </p:nvSpPr>
          <p:spPr>
            <a:xfrm>
              <a:off x="1518533" y="4820093"/>
              <a:ext cx="4904570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Successor Function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3A4465E-3608-4B4C-8043-F6EC3D79F42D}"/>
              </a:ext>
            </a:extLst>
          </p:cNvPr>
          <p:cNvSpPr txBox="1"/>
          <p:nvPr/>
        </p:nvSpPr>
        <p:spPr>
          <a:xfrm>
            <a:off x="1421859" y="5186321"/>
            <a:ext cx="34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808BF8A8-7B6A-1C42-BFFC-C8F36D20461C}"/>
              </a:ext>
            </a:extLst>
          </p:cNvPr>
          <p:cNvSpPr/>
          <p:nvPr/>
        </p:nvSpPr>
        <p:spPr>
          <a:xfrm>
            <a:off x="1840889" y="4376559"/>
            <a:ext cx="4415883" cy="2056299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4" name="Picture 33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52D4136E-68CB-E949-88DE-FCCD0B099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89" y="4483881"/>
            <a:ext cx="1841837" cy="184416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2AB850F-4A0E-EE4D-9BEF-84AB70B6A084}"/>
              </a:ext>
            </a:extLst>
          </p:cNvPr>
          <p:cNvSpPr/>
          <p:nvPr/>
        </p:nvSpPr>
        <p:spPr>
          <a:xfrm>
            <a:off x="4473231" y="5057995"/>
            <a:ext cx="1507298" cy="82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Move pawn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A2 → A3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3ED79C-5BB7-F542-B02A-84CFDE2C447C}"/>
              </a:ext>
            </a:extLst>
          </p:cNvPr>
          <p:cNvSpPr txBox="1"/>
          <p:nvPr/>
        </p:nvSpPr>
        <p:spPr>
          <a:xfrm>
            <a:off x="4091711" y="5829944"/>
            <a:ext cx="27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,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61051A-317A-6147-A80D-363EC85992AF}"/>
              </a:ext>
            </a:extLst>
          </p:cNvPr>
          <p:cNvSpPr txBox="1"/>
          <p:nvPr/>
        </p:nvSpPr>
        <p:spPr>
          <a:xfrm>
            <a:off x="6792905" y="5057995"/>
            <a:ext cx="385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=</a:t>
            </a:r>
          </a:p>
        </p:txBody>
      </p:sp>
      <p:pic>
        <p:nvPicPr>
          <p:cNvPr id="38" name="Picture 37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F42F4A43-3ED5-A949-AE8B-6AB49438D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250" y="4376558"/>
            <a:ext cx="2053700" cy="20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1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Definitions – Traversal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355790" y="1583283"/>
            <a:ext cx="7767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Find a path from initial state to goal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Path cost should be minimised</a:t>
            </a:r>
          </a:p>
        </p:txBody>
      </p:sp>
      <p:pic>
        <p:nvPicPr>
          <p:cNvPr id="40" name="Picture 39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5C238761-6EB1-0C4E-ACAF-C09B34F9B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09" y="3948588"/>
            <a:ext cx="2052000" cy="2054598"/>
          </a:xfrm>
          <a:prstGeom prst="rect">
            <a:avLst/>
          </a:prstGeom>
        </p:spPr>
      </p:pic>
      <p:pic>
        <p:nvPicPr>
          <p:cNvPr id="41" name="Picture 40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9F0718F3-0633-3F42-9347-A3DD5C83D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144" y="3948588"/>
            <a:ext cx="2053700" cy="20563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8CE71B6-DD34-1844-8B0F-E9F4C93922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69779" y="3949200"/>
            <a:ext cx="2053700" cy="20562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1623064-3FA9-4C4A-9A28-C49B1D915F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564373" y="3949200"/>
            <a:ext cx="2053700" cy="2056299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56E6743-19D2-7F48-86FD-381F0F899AC9}"/>
              </a:ext>
            </a:extLst>
          </p:cNvPr>
          <p:cNvGrpSpPr/>
          <p:nvPr/>
        </p:nvGrpSpPr>
        <p:grpSpPr>
          <a:xfrm>
            <a:off x="8423977" y="4792572"/>
            <a:ext cx="839897" cy="368348"/>
            <a:chOff x="7305788" y="5308687"/>
            <a:chExt cx="839897" cy="36834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C305864-DEC5-F046-9E44-05E45C798050}"/>
                </a:ext>
              </a:extLst>
            </p:cNvPr>
            <p:cNvSpPr/>
            <p:nvPr/>
          </p:nvSpPr>
          <p:spPr>
            <a:xfrm>
              <a:off x="7305788" y="5308687"/>
              <a:ext cx="839897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5F72302-EFFD-4144-B51F-B9DD8AFB811E}"/>
                </a:ext>
              </a:extLst>
            </p:cNvPr>
            <p:cNvSpPr/>
            <p:nvPr/>
          </p:nvSpPr>
          <p:spPr>
            <a:xfrm>
              <a:off x="7408560" y="5455983"/>
              <a:ext cx="80010" cy="80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635B65E-6D96-CA4E-A0DD-57E506821CA6}"/>
                </a:ext>
              </a:extLst>
            </p:cNvPr>
            <p:cNvSpPr/>
            <p:nvPr/>
          </p:nvSpPr>
          <p:spPr>
            <a:xfrm>
              <a:off x="7685731" y="5455983"/>
              <a:ext cx="80010" cy="80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7EEF86C-7A81-1B40-8193-75ED40092FED}"/>
                </a:ext>
              </a:extLst>
            </p:cNvPr>
            <p:cNvSpPr/>
            <p:nvPr/>
          </p:nvSpPr>
          <p:spPr>
            <a:xfrm>
              <a:off x="7962902" y="5455983"/>
              <a:ext cx="80010" cy="80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E55DC9-114C-D64C-8385-2F38B2DDB8C7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2760209" y="4975887"/>
            <a:ext cx="627935" cy="8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018BA22-3C38-DA48-8DA8-B241D26A944D}"/>
              </a:ext>
            </a:extLst>
          </p:cNvPr>
          <p:cNvSpPr/>
          <p:nvPr/>
        </p:nvSpPr>
        <p:spPr>
          <a:xfrm>
            <a:off x="708209" y="3389029"/>
            <a:ext cx="205200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Initial state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7CF4C9-0343-1946-A994-FDBBD2A91B38}"/>
              </a:ext>
            </a:extLst>
          </p:cNvPr>
          <p:cNvSpPr/>
          <p:nvPr/>
        </p:nvSpPr>
        <p:spPr>
          <a:xfrm>
            <a:off x="9564372" y="3389029"/>
            <a:ext cx="205370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Goal state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DABAFA-FF48-6B47-A21E-A63732715339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5441844" y="4976738"/>
            <a:ext cx="627935" cy="6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E2DAEE-9C43-CC49-A61C-CB92A6DA5704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V="1">
            <a:off x="8123479" y="4976746"/>
            <a:ext cx="300498" cy="60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034B7F9-9941-BC49-8DDC-3C3D73EBFAC0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9263874" y="4976746"/>
            <a:ext cx="300499" cy="60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0A738CA-91D7-2F4F-A510-07D6292ABF5F}"/>
              </a:ext>
            </a:extLst>
          </p:cNvPr>
          <p:cNvSpPr/>
          <p:nvPr/>
        </p:nvSpPr>
        <p:spPr>
          <a:xfrm>
            <a:off x="2422812" y="6194397"/>
            <a:ext cx="13027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Step cost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051C97-B3E2-1C44-9F87-02142CE892C7}"/>
              </a:ext>
            </a:extLst>
          </p:cNvPr>
          <p:cNvSpPr/>
          <p:nvPr/>
        </p:nvSpPr>
        <p:spPr>
          <a:xfrm>
            <a:off x="5104447" y="6203846"/>
            <a:ext cx="13027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Step cost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7BC5BE5-75DB-5A40-ABB0-42EFA87EADC5}"/>
              </a:ext>
            </a:extLst>
          </p:cNvPr>
          <p:cNvSpPr/>
          <p:nvPr/>
        </p:nvSpPr>
        <p:spPr>
          <a:xfrm>
            <a:off x="2760209" y="2789971"/>
            <a:ext cx="680416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Path cost</a:t>
            </a:r>
          </a:p>
        </p:txBody>
      </p:sp>
    </p:spTree>
    <p:extLst>
      <p:ext uri="{BB962C8B-B14F-4D97-AF65-F5344CB8AC3E}">
        <p14:creationId xmlns:p14="http://schemas.microsoft.com/office/powerpoint/2010/main" val="218742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Definitions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781112"/>
            <a:ext cx="109017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Initial state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Starting state at the beginning of the search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State space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Set of states reachable from the current state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Transition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Based on operations or actions that an agent can perform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Successor function determines state space based on this operation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2471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Definitions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781112"/>
            <a:ext cx="112420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Goal state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State that needs to be reached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Step cost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Cost required to transition from one state to another in the immediate state space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Path cost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Cost required to transition from one state to another along some path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Can have multiple states along the path</a:t>
            </a:r>
          </a:p>
        </p:txBody>
      </p:sp>
    </p:spTree>
    <p:extLst>
      <p:ext uri="{BB962C8B-B14F-4D97-AF65-F5344CB8AC3E}">
        <p14:creationId xmlns:p14="http://schemas.microsoft.com/office/powerpoint/2010/main" val="387971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1437</Words>
  <Application>Microsoft Macintosh PowerPoint</Application>
  <PresentationFormat>Widescreen</PresentationFormat>
  <Paragraphs>680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COMP9414 Tutorial</vt:lpstr>
      <vt:lpstr>Participation mark</vt:lpstr>
      <vt:lpstr>News</vt:lpstr>
      <vt:lpstr>Definitions – Initial state</vt:lpstr>
      <vt:lpstr>Definitions – State space</vt:lpstr>
      <vt:lpstr>Definitions – Transitions</vt:lpstr>
      <vt:lpstr>Definitions – Traversal</vt:lpstr>
      <vt:lpstr>Definitions</vt:lpstr>
      <vt:lpstr>Definitions</vt:lpstr>
      <vt:lpstr>Question 1 – Arad → Bucharest</vt:lpstr>
      <vt:lpstr>Question 1 – Depth-first Search</vt:lpstr>
      <vt:lpstr>Question 1 – Depth-first Search</vt:lpstr>
      <vt:lpstr>Question 1 – Iterative-Deepening Search</vt:lpstr>
      <vt:lpstr>Question 1 – Iterative-Deepening Search</vt:lpstr>
      <vt:lpstr>Question 1 – Iterative-Deepening Search</vt:lpstr>
      <vt:lpstr>Question 1 – Iterative-Deepening Search</vt:lpstr>
      <vt:lpstr>Question 1 – Iterative-Deepening Search</vt:lpstr>
      <vt:lpstr>Question 1 – Iterative-Deepening Search</vt:lpstr>
      <vt:lpstr>Question 1 – Iterative-Deepening Search</vt:lpstr>
      <vt:lpstr>Question 1 – Iterative-Deepening Search</vt:lpstr>
      <vt:lpstr>Question 1 – Breadth-first Search</vt:lpstr>
      <vt:lpstr>Question 1 – Breadth-first Search</vt:lpstr>
      <vt:lpstr>Question 1 – Uniform-cost Search</vt:lpstr>
      <vt:lpstr>Question 1 – Uniform-cost Search</vt:lpstr>
      <vt:lpstr>Question 1 – Greedy Best-first Search</vt:lpstr>
      <vt:lpstr>Question 1 – Greedy Best-first Search</vt:lpstr>
      <vt:lpstr>Question 1 – A* Search</vt:lpstr>
      <vt:lpstr>Question 1 – A* Search</vt:lpstr>
      <vt:lpstr>A* Search Optimality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Tutorial</dc:title>
  <dc:creator>Joshua Goncalves</dc:creator>
  <cp:lastModifiedBy>Joshua Goncalves</cp:lastModifiedBy>
  <cp:revision>260</cp:revision>
  <dcterms:created xsi:type="dcterms:W3CDTF">2020-03-19T05:12:18Z</dcterms:created>
  <dcterms:modified xsi:type="dcterms:W3CDTF">2020-06-11T00:17:54Z</dcterms:modified>
</cp:coreProperties>
</file>