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06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2" r:id="rId21"/>
    <p:sldId id="383" r:id="rId22"/>
    <p:sldId id="384" r:id="rId23"/>
    <p:sldId id="386" r:id="rId24"/>
    <p:sldId id="387" r:id="rId25"/>
    <p:sldId id="388" r:id="rId26"/>
    <p:sldId id="390" r:id="rId27"/>
    <p:sldId id="389" r:id="rId28"/>
    <p:sldId id="391" r:id="rId29"/>
    <p:sldId id="392" r:id="rId30"/>
    <p:sldId id="257" r:id="rId31"/>
    <p:sldId id="269" r:id="rId32"/>
    <p:sldId id="352" r:id="rId33"/>
    <p:sldId id="270" r:id="rId34"/>
    <p:sldId id="268" r:id="rId35"/>
    <p:sldId id="353" r:id="rId36"/>
    <p:sldId id="281" r:id="rId37"/>
    <p:sldId id="282" r:id="rId38"/>
    <p:sldId id="354" r:id="rId39"/>
    <p:sldId id="286" r:id="rId40"/>
    <p:sldId id="285" r:id="rId41"/>
    <p:sldId id="287" r:id="rId42"/>
    <p:sldId id="292" r:id="rId43"/>
    <p:sldId id="359" r:id="rId44"/>
    <p:sldId id="361" r:id="rId45"/>
    <p:sldId id="360" r:id="rId46"/>
    <p:sldId id="362" r:id="rId47"/>
    <p:sldId id="363" r:id="rId48"/>
    <p:sldId id="358" r:id="rId49"/>
    <p:sldId id="357" r:id="rId50"/>
    <p:sldId id="35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04B"/>
    <a:srgbClr val="EAEFF7"/>
    <a:srgbClr val="D2DEEF"/>
    <a:srgbClr val="BC5E66"/>
    <a:srgbClr val="942092"/>
    <a:srgbClr val="FF40FF"/>
    <a:srgbClr val="2E75B6"/>
    <a:srgbClr val="4BC9E9"/>
    <a:srgbClr val="6D99E8"/>
    <a:srgbClr val="3C7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1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5C420-F893-F446-9303-CD3348716068}" type="datetimeFigureOut">
              <a:rPr lang="en-AU" smtClean="0"/>
              <a:t>18/6/20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2929E-163B-E248-8DFD-207C2B2889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6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18/6/20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pic>
        <p:nvPicPr>
          <p:cNvPr id="4" name="Picture 3" descr="A view of a tiled wall&#10;&#10;Description automatically generated">
            <a:extLst>
              <a:ext uri="{FF2B5EF4-FFF2-40B4-BE49-F238E27FC236}">
                <a16:creationId xmlns:a16="http://schemas.microsoft.com/office/drawing/2014/main" id="{196B1069-2405-FE4E-B003-213A05CF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15" y="1534098"/>
            <a:ext cx="5114370" cy="5109414"/>
          </a:xfrm>
          <a:prstGeom prst="rect">
            <a:avLst/>
          </a:prstGeom>
        </p:spPr>
      </p:pic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71F43395-5D7A-F74F-906D-7C11339F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80" y="1682045"/>
            <a:ext cx="550445" cy="519288"/>
          </a:xfrm>
          <a:prstGeom prst="rect">
            <a:avLst/>
          </a:prstGeom>
        </p:spPr>
      </p:pic>
      <p:pic>
        <p:nvPicPr>
          <p:cNvPr id="8" name="Picture 7" descr="A picture containing glass&#10;&#10;Description automatically generated">
            <a:extLst>
              <a:ext uri="{FF2B5EF4-FFF2-40B4-BE49-F238E27FC236}">
                <a16:creationId xmlns:a16="http://schemas.microsoft.com/office/drawing/2014/main" id="{9EB80DC8-1019-514A-BE1B-4106A6CB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02" y="2308578"/>
            <a:ext cx="550445" cy="5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61A49-6BCB-A747-859F-2F93433B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82083"/>
              </p:ext>
            </p:extLst>
          </p:nvPr>
        </p:nvGraphicFramePr>
        <p:xfrm>
          <a:off x="474955" y="1688642"/>
          <a:ext cx="11242089" cy="4114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88043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93750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5215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9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pic>
        <p:nvPicPr>
          <p:cNvPr id="4" name="Picture 3" descr="A view of a tiled wall&#10;&#10;Description automatically generated">
            <a:extLst>
              <a:ext uri="{FF2B5EF4-FFF2-40B4-BE49-F238E27FC236}">
                <a16:creationId xmlns:a16="http://schemas.microsoft.com/office/drawing/2014/main" id="{196B1069-2405-FE4E-B003-213A05CF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15" y="1534098"/>
            <a:ext cx="5114370" cy="5109414"/>
          </a:xfrm>
          <a:prstGeom prst="rect">
            <a:avLst/>
          </a:prstGeom>
        </p:spPr>
      </p:pic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71F43395-5D7A-F74F-906D-7C11339F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80" y="1682045"/>
            <a:ext cx="550445" cy="519288"/>
          </a:xfrm>
          <a:prstGeom prst="rect">
            <a:avLst/>
          </a:prstGeom>
        </p:spPr>
      </p:pic>
      <p:pic>
        <p:nvPicPr>
          <p:cNvPr id="8" name="Picture 7" descr="A picture containing glass&#10;&#10;Description automatically generated">
            <a:extLst>
              <a:ext uri="{FF2B5EF4-FFF2-40B4-BE49-F238E27FC236}">
                <a16:creationId xmlns:a16="http://schemas.microsoft.com/office/drawing/2014/main" id="{9EB80DC8-1019-514A-BE1B-4106A6CB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02" y="2308578"/>
            <a:ext cx="550445" cy="519288"/>
          </a:xfrm>
          <a:prstGeom prst="rect">
            <a:avLst/>
          </a:prstGeom>
        </p:spPr>
      </p:pic>
      <p:pic>
        <p:nvPicPr>
          <p:cNvPr id="9" name="Picture 8" descr="A picture containing glass&#10;&#10;Description automatically generated">
            <a:extLst>
              <a:ext uri="{FF2B5EF4-FFF2-40B4-BE49-F238E27FC236}">
                <a16:creationId xmlns:a16="http://schemas.microsoft.com/office/drawing/2014/main" id="{A2DE3332-9241-2640-9474-9D1AA455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35" y="2909712"/>
            <a:ext cx="550445" cy="5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61A49-6BCB-A747-859F-2F93433B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1124"/>
              </p:ext>
            </p:extLst>
          </p:nvPr>
        </p:nvGraphicFramePr>
        <p:xfrm>
          <a:off x="474955" y="1688642"/>
          <a:ext cx="11242089" cy="4114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88043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3750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5215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3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pic>
        <p:nvPicPr>
          <p:cNvPr id="4" name="Picture 3" descr="A view of a tiled wall&#10;&#10;Description automatically generated">
            <a:extLst>
              <a:ext uri="{FF2B5EF4-FFF2-40B4-BE49-F238E27FC236}">
                <a16:creationId xmlns:a16="http://schemas.microsoft.com/office/drawing/2014/main" id="{196B1069-2405-FE4E-B003-213A05CF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15" y="1534098"/>
            <a:ext cx="5114370" cy="5109414"/>
          </a:xfrm>
          <a:prstGeom prst="rect">
            <a:avLst/>
          </a:prstGeom>
        </p:spPr>
      </p:pic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71F43395-5D7A-F74F-906D-7C11339F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80" y="1682045"/>
            <a:ext cx="550445" cy="519288"/>
          </a:xfrm>
          <a:prstGeom prst="rect">
            <a:avLst/>
          </a:prstGeom>
        </p:spPr>
      </p:pic>
      <p:pic>
        <p:nvPicPr>
          <p:cNvPr id="8" name="Picture 7" descr="A picture containing glass&#10;&#10;Description automatically generated">
            <a:extLst>
              <a:ext uri="{FF2B5EF4-FFF2-40B4-BE49-F238E27FC236}">
                <a16:creationId xmlns:a16="http://schemas.microsoft.com/office/drawing/2014/main" id="{9EB80DC8-1019-514A-BE1B-4106A6CB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02" y="2308578"/>
            <a:ext cx="550445" cy="519288"/>
          </a:xfrm>
          <a:prstGeom prst="rect">
            <a:avLst/>
          </a:prstGeom>
        </p:spPr>
      </p:pic>
      <p:pic>
        <p:nvPicPr>
          <p:cNvPr id="9" name="Picture 8" descr="A picture containing glass&#10;&#10;Description automatically generated">
            <a:extLst>
              <a:ext uri="{FF2B5EF4-FFF2-40B4-BE49-F238E27FC236}">
                <a16:creationId xmlns:a16="http://schemas.microsoft.com/office/drawing/2014/main" id="{A2DE3332-9241-2640-9474-9D1AA455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35" y="2909712"/>
            <a:ext cx="550445" cy="519288"/>
          </a:xfrm>
          <a:prstGeom prst="rect">
            <a:avLst/>
          </a:prstGeom>
        </p:spPr>
      </p:pic>
      <p:pic>
        <p:nvPicPr>
          <p:cNvPr id="10" name="Picture 9" descr="A picture containing glass&#10;&#10;Description automatically generated">
            <a:extLst>
              <a:ext uri="{FF2B5EF4-FFF2-40B4-BE49-F238E27FC236}">
                <a16:creationId xmlns:a16="http://schemas.microsoft.com/office/drawing/2014/main" id="{6474F6D1-D4D1-E74D-99AD-11EE609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579" y="3535650"/>
            <a:ext cx="550445" cy="5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61A49-6BCB-A747-859F-2F93433B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27744"/>
              </p:ext>
            </p:extLst>
          </p:nvPr>
        </p:nvGraphicFramePr>
        <p:xfrm>
          <a:off x="474955" y="1688642"/>
          <a:ext cx="11242089" cy="4114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688043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3750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5215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5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pic>
        <p:nvPicPr>
          <p:cNvPr id="4" name="Picture 3" descr="A view of a tiled wall&#10;&#10;Description automatically generated">
            <a:extLst>
              <a:ext uri="{FF2B5EF4-FFF2-40B4-BE49-F238E27FC236}">
                <a16:creationId xmlns:a16="http://schemas.microsoft.com/office/drawing/2014/main" id="{196B1069-2405-FE4E-B003-213A05CF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15" y="1534098"/>
            <a:ext cx="5114370" cy="5109414"/>
          </a:xfrm>
          <a:prstGeom prst="rect">
            <a:avLst/>
          </a:prstGeom>
        </p:spPr>
      </p:pic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71F43395-5D7A-F74F-906D-7C11339F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80" y="1682045"/>
            <a:ext cx="550445" cy="519288"/>
          </a:xfrm>
          <a:prstGeom prst="rect">
            <a:avLst/>
          </a:prstGeom>
        </p:spPr>
      </p:pic>
      <p:pic>
        <p:nvPicPr>
          <p:cNvPr id="8" name="Picture 7" descr="A picture containing glass&#10;&#10;Description automatically generated">
            <a:extLst>
              <a:ext uri="{FF2B5EF4-FFF2-40B4-BE49-F238E27FC236}">
                <a16:creationId xmlns:a16="http://schemas.microsoft.com/office/drawing/2014/main" id="{9EB80DC8-1019-514A-BE1B-4106A6CB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02" y="2308578"/>
            <a:ext cx="550445" cy="519288"/>
          </a:xfrm>
          <a:prstGeom prst="rect">
            <a:avLst/>
          </a:prstGeom>
        </p:spPr>
      </p:pic>
      <p:pic>
        <p:nvPicPr>
          <p:cNvPr id="9" name="Picture 8" descr="A picture containing glass&#10;&#10;Description automatically generated">
            <a:extLst>
              <a:ext uri="{FF2B5EF4-FFF2-40B4-BE49-F238E27FC236}">
                <a16:creationId xmlns:a16="http://schemas.microsoft.com/office/drawing/2014/main" id="{A2DE3332-9241-2640-9474-9D1AA455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35" y="2909712"/>
            <a:ext cx="550445" cy="519288"/>
          </a:xfrm>
          <a:prstGeom prst="rect">
            <a:avLst/>
          </a:prstGeom>
        </p:spPr>
      </p:pic>
      <p:pic>
        <p:nvPicPr>
          <p:cNvPr id="10" name="Picture 9" descr="A picture containing glass&#10;&#10;Description automatically generated">
            <a:extLst>
              <a:ext uri="{FF2B5EF4-FFF2-40B4-BE49-F238E27FC236}">
                <a16:creationId xmlns:a16="http://schemas.microsoft.com/office/drawing/2014/main" id="{6474F6D1-D4D1-E74D-99AD-11EE609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579" y="3535650"/>
            <a:ext cx="550445" cy="519288"/>
          </a:xfrm>
          <a:prstGeom prst="rect">
            <a:avLst/>
          </a:prstGeom>
        </p:spPr>
      </p:pic>
      <p:pic>
        <p:nvPicPr>
          <p:cNvPr id="11" name="Picture 10" descr="A picture containing glass&#10;&#10;Description automatically generated">
            <a:extLst>
              <a:ext uri="{FF2B5EF4-FFF2-40B4-BE49-F238E27FC236}">
                <a16:creationId xmlns:a16="http://schemas.microsoft.com/office/drawing/2014/main" id="{22030C4F-7F3A-6448-A5F8-56D44A4B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59" y="4151489"/>
            <a:ext cx="550445" cy="5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61A49-6BCB-A747-859F-2F93433B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32784"/>
              </p:ext>
            </p:extLst>
          </p:nvPr>
        </p:nvGraphicFramePr>
        <p:xfrm>
          <a:off x="474955" y="1688642"/>
          <a:ext cx="11242089" cy="4114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688043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3750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5215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6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pic>
        <p:nvPicPr>
          <p:cNvPr id="4" name="Picture 3" descr="A view of a tiled wall&#10;&#10;Description automatically generated">
            <a:extLst>
              <a:ext uri="{FF2B5EF4-FFF2-40B4-BE49-F238E27FC236}">
                <a16:creationId xmlns:a16="http://schemas.microsoft.com/office/drawing/2014/main" id="{196B1069-2405-FE4E-B003-213A05CF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15" y="1534098"/>
            <a:ext cx="5114370" cy="5109414"/>
          </a:xfrm>
          <a:prstGeom prst="rect">
            <a:avLst/>
          </a:prstGeom>
        </p:spPr>
      </p:pic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71F43395-5D7A-F74F-906D-7C11339F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80" y="1682045"/>
            <a:ext cx="550445" cy="519288"/>
          </a:xfrm>
          <a:prstGeom prst="rect">
            <a:avLst/>
          </a:prstGeom>
        </p:spPr>
      </p:pic>
      <p:pic>
        <p:nvPicPr>
          <p:cNvPr id="8" name="Picture 7" descr="A picture containing glass&#10;&#10;Description automatically generated">
            <a:extLst>
              <a:ext uri="{FF2B5EF4-FFF2-40B4-BE49-F238E27FC236}">
                <a16:creationId xmlns:a16="http://schemas.microsoft.com/office/drawing/2014/main" id="{9EB80DC8-1019-514A-BE1B-4106A6CB6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02" y="2308578"/>
            <a:ext cx="550445" cy="519288"/>
          </a:xfrm>
          <a:prstGeom prst="rect">
            <a:avLst/>
          </a:prstGeom>
        </p:spPr>
      </p:pic>
      <p:pic>
        <p:nvPicPr>
          <p:cNvPr id="9" name="Picture 8" descr="A picture containing glass&#10;&#10;Description automatically generated">
            <a:extLst>
              <a:ext uri="{FF2B5EF4-FFF2-40B4-BE49-F238E27FC236}">
                <a16:creationId xmlns:a16="http://schemas.microsoft.com/office/drawing/2014/main" id="{A2DE3332-9241-2640-9474-9D1AA455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35" y="2909712"/>
            <a:ext cx="550445" cy="519288"/>
          </a:xfrm>
          <a:prstGeom prst="rect">
            <a:avLst/>
          </a:prstGeom>
        </p:spPr>
      </p:pic>
      <p:pic>
        <p:nvPicPr>
          <p:cNvPr id="10" name="Picture 9" descr="A picture containing glass&#10;&#10;Description automatically generated">
            <a:extLst>
              <a:ext uri="{FF2B5EF4-FFF2-40B4-BE49-F238E27FC236}">
                <a16:creationId xmlns:a16="http://schemas.microsoft.com/office/drawing/2014/main" id="{6474F6D1-D4D1-E74D-99AD-11EE609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579" y="3535650"/>
            <a:ext cx="550445" cy="519288"/>
          </a:xfrm>
          <a:prstGeom prst="rect">
            <a:avLst/>
          </a:prstGeom>
        </p:spPr>
      </p:pic>
      <p:pic>
        <p:nvPicPr>
          <p:cNvPr id="11" name="Picture 10" descr="A picture containing glass&#10;&#10;Description automatically generated">
            <a:extLst>
              <a:ext uri="{FF2B5EF4-FFF2-40B4-BE49-F238E27FC236}">
                <a16:creationId xmlns:a16="http://schemas.microsoft.com/office/drawing/2014/main" id="{22030C4F-7F3A-6448-A5F8-56D44A4B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59" y="4151489"/>
            <a:ext cx="550445" cy="519288"/>
          </a:xfrm>
          <a:prstGeom prst="rect">
            <a:avLst/>
          </a:prstGeom>
        </p:spPr>
      </p:pic>
      <p:pic>
        <p:nvPicPr>
          <p:cNvPr id="12" name="Picture 11" descr="A picture containing glass&#10;&#10;Description automatically generated">
            <a:extLst>
              <a:ext uri="{FF2B5EF4-FFF2-40B4-BE49-F238E27FC236}">
                <a16:creationId xmlns:a16="http://schemas.microsoft.com/office/drawing/2014/main" id="{B08BAFB6-85E9-E348-8EB9-D17F045B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03" y="4770747"/>
            <a:ext cx="550445" cy="5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61A49-6BCB-A747-859F-2F93433B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19177"/>
              </p:ext>
            </p:extLst>
          </p:nvPr>
        </p:nvGraphicFramePr>
        <p:xfrm>
          <a:off x="474955" y="1688642"/>
          <a:ext cx="11242089" cy="4114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688043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3750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5215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D24732-1807-F74E-8E08-9F92B62E6843}"/>
              </a:ext>
            </a:extLst>
          </p:cNvPr>
          <p:cNvSpPr txBox="1"/>
          <p:nvPr/>
        </p:nvSpPr>
        <p:spPr>
          <a:xfrm>
            <a:off x="474955" y="6005355"/>
            <a:ext cx="1059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Failure: Constraints could not be satisfied for Queen 8</a:t>
            </a:r>
          </a:p>
        </p:txBody>
      </p:sp>
    </p:spTree>
    <p:extLst>
      <p:ext uri="{BB962C8B-B14F-4D97-AF65-F5344CB8AC3E}">
        <p14:creationId xmlns:p14="http://schemas.microsoft.com/office/powerpoint/2010/main" val="31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781112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1 has been released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Consultation session was recorded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Attend the other consultations if you have further questions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Can submit the assignment unlimited times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Only the final submission will be considered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Submit early and often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Become familiar with the submission procedure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782735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Arc Consistency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F0A4A2-CF13-2341-AF8A-02DF5C85761A}"/>
              </a:ext>
            </a:extLst>
          </p:cNvPr>
          <p:cNvSpPr txBox="1"/>
          <p:nvPr/>
        </p:nvSpPr>
        <p:spPr>
          <a:xfrm>
            <a:off x="474953" y="1432751"/>
            <a:ext cx="11242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Compare the domains of two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Each value in one domain should have a valid value in the 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Check each variable to ensure consistency with all others prior to assignment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598E8F-C3B2-B849-932B-820793911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42938"/>
              </p:ext>
            </p:extLst>
          </p:nvPr>
        </p:nvGraphicFramePr>
        <p:xfrm>
          <a:off x="474954" y="3887153"/>
          <a:ext cx="11242089" cy="27432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195799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68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1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Arc Consistency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598E8F-C3B2-B849-932B-820793911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32142"/>
              </p:ext>
            </p:extLst>
          </p:nvPr>
        </p:nvGraphicFramePr>
        <p:xfrm>
          <a:off x="474954" y="2496594"/>
          <a:ext cx="11242089" cy="457200"/>
        </p:xfrm>
        <a:graphic>
          <a:graphicData uri="http://schemas.openxmlformats.org/drawingml/2006/table">
            <a:tbl>
              <a:tblPr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195799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ACB2F-4293-C142-8137-70644E40E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33577"/>
              </p:ext>
            </p:extLst>
          </p:nvPr>
        </p:nvGraphicFramePr>
        <p:xfrm>
          <a:off x="474953" y="3132000"/>
          <a:ext cx="11242089" cy="457200"/>
        </p:xfrm>
        <a:graphic>
          <a:graphicData uri="http://schemas.openxmlformats.org/drawingml/2006/table">
            <a:tbl>
              <a:tblPr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195799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2F0EAF6-6122-A747-A204-1E4B96C28654}"/>
              </a:ext>
            </a:extLst>
          </p:cNvPr>
          <p:cNvSpPr/>
          <p:nvPr/>
        </p:nvSpPr>
        <p:spPr>
          <a:xfrm>
            <a:off x="4447822" y="1635385"/>
            <a:ext cx="3443111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Arc consistent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4F702-CB7D-604C-9486-9CEA14248778}"/>
              </a:ext>
            </a:extLst>
          </p:cNvPr>
          <p:cNvSpPr/>
          <p:nvPr/>
        </p:nvSpPr>
        <p:spPr>
          <a:xfrm>
            <a:off x="474953" y="1632257"/>
            <a:ext cx="244961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Q</a:t>
            </a:r>
            <a:r>
              <a:rPr lang="en-AU" sz="2400" baseline="-25000" dirty="0">
                <a:solidFill>
                  <a:schemeClr val="tx1"/>
                </a:solidFill>
              </a:rPr>
              <a:t>3</a:t>
            </a:r>
            <a:r>
              <a:rPr lang="en-AU" sz="2400" dirty="0">
                <a:solidFill>
                  <a:schemeClr val="tx1"/>
                </a:solidFill>
              </a:rPr>
              <a:t> = {5, 6, 7, 8}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8698E-0A7C-6C40-ABCD-112C5B5B543F}"/>
              </a:ext>
            </a:extLst>
          </p:cNvPr>
          <p:cNvSpPr/>
          <p:nvPr/>
        </p:nvSpPr>
        <p:spPr>
          <a:xfrm>
            <a:off x="9267429" y="1632256"/>
            <a:ext cx="2449613" cy="457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Q</a:t>
            </a:r>
            <a:r>
              <a:rPr lang="en-AU" sz="2400" baseline="-25000" dirty="0">
                <a:solidFill>
                  <a:schemeClr val="tx1"/>
                </a:solidFill>
              </a:rPr>
              <a:t>4</a:t>
            </a:r>
            <a:r>
              <a:rPr lang="en-AU" sz="2400" dirty="0">
                <a:solidFill>
                  <a:schemeClr val="tx1"/>
                </a:solidFill>
              </a:rPr>
              <a:t> = {2, 7, 8}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D3942A-3C5A-D242-AF89-DF8DFB613A3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924566" y="1860857"/>
            <a:ext cx="1523256" cy="31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A1858E-52F1-BF4C-BE53-8455A094ABE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7890933" y="1860857"/>
            <a:ext cx="1376496" cy="31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7A8AA2-7362-DB4F-8FA6-C5C7A8D29EA5}"/>
              </a:ext>
            </a:extLst>
          </p:cNvPr>
          <p:cNvGrpSpPr/>
          <p:nvPr/>
        </p:nvGrpSpPr>
        <p:grpSpPr>
          <a:xfrm>
            <a:off x="474953" y="4225269"/>
            <a:ext cx="3758304" cy="1827942"/>
            <a:chOff x="4313176" y="3996597"/>
            <a:chExt cx="3758304" cy="18279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8E5B2F-259D-C845-9895-69837F208F16}"/>
                </a:ext>
              </a:extLst>
            </p:cNvPr>
            <p:cNvSpPr/>
            <p:nvPr/>
          </p:nvSpPr>
          <p:spPr>
            <a:xfrm>
              <a:off x="4313176" y="3996597"/>
              <a:ext cx="1308691" cy="45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3</a:t>
              </a:r>
              <a:r>
                <a:rPr lang="en-AU" sz="2400" dirty="0">
                  <a:solidFill>
                    <a:schemeClr val="tx1"/>
                  </a:solidFill>
                </a:rPr>
                <a:t> = 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C5F7E-3AD5-5541-BE70-988E3930F1C1}"/>
                </a:ext>
              </a:extLst>
            </p:cNvPr>
            <p:cNvSpPr/>
            <p:nvPr/>
          </p:nvSpPr>
          <p:spPr>
            <a:xfrm>
              <a:off x="5621867" y="3996597"/>
              <a:ext cx="2449613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4</a:t>
              </a:r>
              <a:r>
                <a:rPr lang="en-AU" sz="2400" dirty="0">
                  <a:solidFill>
                    <a:schemeClr val="tx1"/>
                  </a:solidFill>
                </a:rPr>
                <a:t> = {2, 7, 8}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0EF5A8-EDAF-CD48-A40A-4F8FD719CCA3}"/>
                </a:ext>
              </a:extLst>
            </p:cNvPr>
            <p:cNvSpPr/>
            <p:nvPr/>
          </p:nvSpPr>
          <p:spPr>
            <a:xfrm>
              <a:off x="4313176" y="4453654"/>
              <a:ext cx="1308691" cy="45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3</a:t>
              </a:r>
              <a:r>
                <a:rPr lang="en-AU" sz="2400" dirty="0">
                  <a:solidFill>
                    <a:schemeClr val="tx1"/>
                  </a:solidFill>
                </a:rPr>
                <a:t> = 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C048EC-A2E3-D64B-83D4-99E8D82D7C4E}"/>
                </a:ext>
              </a:extLst>
            </p:cNvPr>
            <p:cNvSpPr/>
            <p:nvPr/>
          </p:nvSpPr>
          <p:spPr>
            <a:xfrm>
              <a:off x="5621867" y="4453654"/>
              <a:ext cx="2449613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4</a:t>
              </a:r>
              <a:r>
                <a:rPr lang="en-AU" sz="2400" dirty="0">
                  <a:solidFill>
                    <a:schemeClr val="tx1"/>
                  </a:solidFill>
                </a:rPr>
                <a:t> = {2, 8}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F3F66E-8863-304F-BA0D-A05424DB686A}"/>
                </a:ext>
              </a:extLst>
            </p:cNvPr>
            <p:cNvSpPr/>
            <p:nvPr/>
          </p:nvSpPr>
          <p:spPr>
            <a:xfrm>
              <a:off x="4313176" y="4910425"/>
              <a:ext cx="1308691" cy="45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3</a:t>
              </a:r>
              <a:r>
                <a:rPr lang="en-AU" sz="2400" dirty="0">
                  <a:solidFill>
                    <a:schemeClr val="tx1"/>
                  </a:solidFill>
                </a:rPr>
                <a:t> = 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3B5E00-330D-314F-9667-0D8CF0F79319}"/>
                </a:ext>
              </a:extLst>
            </p:cNvPr>
            <p:cNvSpPr/>
            <p:nvPr/>
          </p:nvSpPr>
          <p:spPr>
            <a:xfrm>
              <a:off x="5621867" y="4910425"/>
              <a:ext cx="2449613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4</a:t>
              </a:r>
              <a:r>
                <a:rPr lang="en-AU" sz="2400" dirty="0">
                  <a:solidFill>
                    <a:schemeClr val="tx1"/>
                  </a:solidFill>
                </a:rPr>
                <a:t> 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3728EF-7DC8-DA45-9B44-BEA09A0A8266}"/>
                </a:ext>
              </a:extLst>
            </p:cNvPr>
            <p:cNvSpPr/>
            <p:nvPr/>
          </p:nvSpPr>
          <p:spPr>
            <a:xfrm>
              <a:off x="4313176" y="5367196"/>
              <a:ext cx="1308691" cy="45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3</a:t>
              </a:r>
              <a:r>
                <a:rPr lang="en-AU" sz="2400" dirty="0">
                  <a:solidFill>
                    <a:schemeClr val="tx1"/>
                  </a:solidFill>
                </a:rPr>
                <a:t> = 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A40891-D2EB-0946-BD06-CDC0DECB59B4}"/>
                </a:ext>
              </a:extLst>
            </p:cNvPr>
            <p:cNvSpPr/>
            <p:nvPr/>
          </p:nvSpPr>
          <p:spPr>
            <a:xfrm>
              <a:off x="5621867" y="5367196"/>
              <a:ext cx="2449613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4</a:t>
              </a:r>
              <a:r>
                <a:rPr lang="en-AU" sz="2400" dirty="0">
                  <a:solidFill>
                    <a:schemeClr val="tx1"/>
                  </a:solidFill>
                </a:rPr>
                <a:t> = 2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4FEACFB-FF3C-9249-8D84-B6FEF275F2F8}"/>
              </a:ext>
            </a:extLst>
          </p:cNvPr>
          <p:cNvSpPr txBox="1"/>
          <p:nvPr/>
        </p:nvSpPr>
        <p:spPr>
          <a:xfrm>
            <a:off x="4705973" y="4192531"/>
            <a:ext cx="6505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Every value in Q</a:t>
            </a:r>
            <a:r>
              <a:rPr lang="en-AU" sz="2800" baseline="-25000" dirty="0"/>
              <a:t>3</a:t>
            </a:r>
            <a:r>
              <a:rPr lang="en-AU" sz="2800" dirty="0"/>
              <a:t> has a valid value in Q</a:t>
            </a:r>
            <a:r>
              <a:rPr lang="en-AU" sz="2800" baseline="-25000" dirty="0"/>
              <a:t>4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</a:t>
            </a:r>
            <a:r>
              <a:rPr lang="en-AU" sz="2800" baseline="-25000" dirty="0"/>
              <a:t>3</a:t>
            </a:r>
            <a:r>
              <a:rPr lang="en-AU" sz="2800" dirty="0"/>
              <a:t> is arc-consistent towards Q</a:t>
            </a:r>
            <a:r>
              <a:rPr lang="en-AU" sz="2800" baseline="-25000" dirty="0"/>
              <a:t>4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9205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ACB2F-4293-C142-8137-70644E40E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14907"/>
              </p:ext>
            </p:extLst>
          </p:nvPr>
        </p:nvGraphicFramePr>
        <p:xfrm>
          <a:off x="474953" y="2493466"/>
          <a:ext cx="11242089" cy="457200"/>
        </p:xfrm>
        <a:graphic>
          <a:graphicData uri="http://schemas.openxmlformats.org/drawingml/2006/table">
            <a:tbl>
              <a:tblPr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195799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Arc Consistency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598E8F-C3B2-B849-932B-820793911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18777"/>
              </p:ext>
            </p:extLst>
          </p:nvPr>
        </p:nvGraphicFramePr>
        <p:xfrm>
          <a:off x="474954" y="3132000"/>
          <a:ext cx="11242089" cy="457200"/>
        </p:xfrm>
        <a:graphic>
          <a:graphicData uri="http://schemas.openxmlformats.org/drawingml/2006/table">
            <a:tbl>
              <a:tblPr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195799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2F0EAF6-6122-A747-A204-1E4B96C28654}"/>
              </a:ext>
            </a:extLst>
          </p:cNvPr>
          <p:cNvSpPr/>
          <p:nvPr/>
        </p:nvSpPr>
        <p:spPr>
          <a:xfrm>
            <a:off x="4447822" y="1635385"/>
            <a:ext cx="3443111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Arc consistent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4F702-CB7D-604C-9486-9CEA14248778}"/>
              </a:ext>
            </a:extLst>
          </p:cNvPr>
          <p:cNvSpPr/>
          <p:nvPr/>
        </p:nvSpPr>
        <p:spPr>
          <a:xfrm>
            <a:off x="474953" y="1632257"/>
            <a:ext cx="244961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Q</a:t>
            </a:r>
            <a:r>
              <a:rPr lang="en-AU" sz="2400" baseline="-25000" dirty="0">
                <a:solidFill>
                  <a:schemeClr val="tx1"/>
                </a:solidFill>
              </a:rPr>
              <a:t>4</a:t>
            </a:r>
            <a:r>
              <a:rPr lang="en-AU" sz="2400" dirty="0">
                <a:solidFill>
                  <a:schemeClr val="tx1"/>
                </a:solidFill>
              </a:rPr>
              <a:t> = {2, 8}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8698E-0A7C-6C40-ABCD-112C5B5B543F}"/>
              </a:ext>
            </a:extLst>
          </p:cNvPr>
          <p:cNvSpPr/>
          <p:nvPr/>
        </p:nvSpPr>
        <p:spPr>
          <a:xfrm>
            <a:off x="9267429" y="1632256"/>
            <a:ext cx="2449613" cy="457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Q</a:t>
            </a:r>
            <a:r>
              <a:rPr lang="en-AU" sz="2400" baseline="-25000" dirty="0">
                <a:solidFill>
                  <a:schemeClr val="tx1"/>
                </a:solidFill>
              </a:rPr>
              <a:t>3</a:t>
            </a:r>
            <a:r>
              <a:rPr lang="en-AU" sz="2400" dirty="0">
                <a:solidFill>
                  <a:schemeClr val="tx1"/>
                </a:solidFill>
              </a:rPr>
              <a:t> = {6, 7, 8}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D3942A-3C5A-D242-AF89-DF8DFB613A3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924566" y="1860857"/>
            <a:ext cx="1523256" cy="31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A1858E-52F1-BF4C-BE53-8455A094ABE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7890933" y="1860857"/>
            <a:ext cx="1376496" cy="31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B39F4E8-DF38-CD4F-B6EE-7102482BC0A0}"/>
              </a:ext>
            </a:extLst>
          </p:cNvPr>
          <p:cNvGrpSpPr/>
          <p:nvPr/>
        </p:nvGrpSpPr>
        <p:grpSpPr>
          <a:xfrm>
            <a:off x="474953" y="4225269"/>
            <a:ext cx="3758304" cy="1371171"/>
            <a:chOff x="4216845" y="4225269"/>
            <a:chExt cx="3758304" cy="13711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8E5B2F-259D-C845-9895-69837F208F16}"/>
                </a:ext>
              </a:extLst>
            </p:cNvPr>
            <p:cNvSpPr/>
            <p:nvPr/>
          </p:nvSpPr>
          <p:spPr>
            <a:xfrm>
              <a:off x="4216845" y="4225269"/>
              <a:ext cx="1308691" cy="45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4</a:t>
              </a:r>
              <a:r>
                <a:rPr lang="en-AU" sz="2400" dirty="0">
                  <a:solidFill>
                    <a:schemeClr val="tx1"/>
                  </a:solidFill>
                </a:rPr>
                <a:t> = 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C5F7E-3AD5-5541-BE70-988E3930F1C1}"/>
                </a:ext>
              </a:extLst>
            </p:cNvPr>
            <p:cNvSpPr/>
            <p:nvPr/>
          </p:nvSpPr>
          <p:spPr>
            <a:xfrm>
              <a:off x="5525536" y="4225269"/>
              <a:ext cx="2449613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3</a:t>
              </a:r>
              <a:r>
                <a:rPr lang="en-AU" sz="2400" dirty="0">
                  <a:solidFill>
                    <a:schemeClr val="tx1"/>
                  </a:solidFill>
                </a:rPr>
                <a:t> = {5, 6, 7, 8}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F3F66E-8863-304F-BA0D-A05424DB686A}"/>
                </a:ext>
              </a:extLst>
            </p:cNvPr>
            <p:cNvSpPr/>
            <p:nvPr/>
          </p:nvSpPr>
          <p:spPr>
            <a:xfrm>
              <a:off x="4216845" y="5139097"/>
              <a:ext cx="1308691" cy="45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4</a:t>
              </a:r>
              <a:r>
                <a:rPr lang="en-AU" sz="2400" dirty="0">
                  <a:solidFill>
                    <a:schemeClr val="tx1"/>
                  </a:solidFill>
                </a:rPr>
                <a:t> = 8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3B5E00-330D-314F-9667-0D8CF0F79319}"/>
                </a:ext>
              </a:extLst>
            </p:cNvPr>
            <p:cNvSpPr/>
            <p:nvPr/>
          </p:nvSpPr>
          <p:spPr>
            <a:xfrm>
              <a:off x="5525536" y="5139097"/>
              <a:ext cx="2449613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3</a:t>
              </a:r>
              <a:r>
                <a:rPr lang="en-AU" sz="2400" dirty="0">
                  <a:solidFill>
                    <a:schemeClr val="tx1"/>
                  </a:solidFill>
                </a:rPr>
                <a:t> = {5, 6}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9CD5AA-ED32-6145-A64B-D520F2EB567F}"/>
              </a:ext>
            </a:extLst>
          </p:cNvPr>
          <p:cNvSpPr txBox="1"/>
          <p:nvPr/>
        </p:nvSpPr>
        <p:spPr>
          <a:xfrm>
            <a:off x="4705973" y="4192531"/>
            <a:ext cx="6505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Every value in Q</a:t>
            </a:r>
            <a:r>
              <a:rPr lang="en-AU" sz="2800" baseline="-25000" dirty="0"/>
              <a:t>4</a:t>
            </a:r>
            <a:r>
              <a:rPr lang="en-AU" sz="2800" dirty="0"/>
              <a:t> has a valid value in Q</a:t>
            </a:r>
            <a:r>
              <a:rPr lang="en-AU" sz="2800" baseline="-25000" dirty="0"/>
              <a:t>3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</a:t>
            </a:r>
            <a:r>
              <a:rPr lang="en-AU" sz="2800" baseline="-25000" dirty="0"/>
              <a:t>4</a:t>
            </a:r>
            <a:r>
              <a:rPr lang="en-AU" sz="2800" dirty="0"/>
              <a:t> is arc-consistent towards Q</a:t>
            </a:r>
            <a:r>
              <a:rPr lang="en-AU" sz="2800" baseline="-25000" dirty="0"/>
              <a:t>3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2316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Domain Splitting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E3E61-8D6F-004F-AE47-B804A7334044}"/>
              </a:ext>
            </a:extLst>
          </p:cNvPr>
          <p:cNvSpPr txBox="1"/>
          <p:nvPr/>
        </p:nvSpPr>
        <p:spPr>
          <a:xfrm>
            <a:off x="474954" y="1599247"/>
            <a:ext cx="112420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Split the domain of a variable into sub-domains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Continue to split until each sub-domain is small enough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For each minimal sub-domain, do the same for another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Maintain arc-consistency and domain consistency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Stop splitting when inconsistency is reached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Can traverse the resultant tree with a graph search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Such as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79921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Domain Splitting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A232864-06BC-FA4D-9C50-9FEEA83CC242}"/>
              </a:ext>
            </a:extLst>
          </p:cNvPr>
          <p:cNvGrpSpPr/>
          <p:nvPr/>
        </p:nvGrpSpPr>
        <p:grpSpPr>
          <a:xfrm>
            <a:off x="933420" y="1628575"/>
            <a:ext cx="10325160" cy="3165910"/>
            <a:chOff x="943359" y="1619431"/>
            <a:chExt cx="10325160" cy="31659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2D830C-92DA-594A-943B-ED8E33AEEB97}"/>
                </a:ext>
              </a:extLst>
            </p:cNvPr>
            <p:cNvGrpSpPr/>
            <p:nvPr/>
          </p:nvGrpSpPr>
          <p:grpSpPr>
            <a:xfrm>
              <a:off x="4368800" y="1619431"/>
              <a:ext cx="3454400" cy="458704"/>
              <a:chOff x="5271911" y="1498414"/>
              <a:chExt cx="3454400" cy="4587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925169-9582-C644-936F-7A249631D1E5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199637-0117-E245-994F-D7EED4528844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282340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{1, 2, 3, 4, 5, 6, 7, 8}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3036A2-DAEC-0B44-95FD-DB2CFA879476}"/>
                </a:ext>
              </a:extLst>
            </p:cNvPr>
            <p:cNvGrpSpPr/>
            <p:nvPr/>
          </p:nvGrpSpPr>
          <p:grpSpPr>
            <a:xfrm>
              <a:off x="3278832" y="2539476"/>
              <a:ext cx="2179935" cy="458704"/>
              <a:chOff x="5271911" y="1498414"/>
              <a:chExt cx="2179935" cy="45870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3646CD-F3BB-5A4E-92DF-744775D51EC3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2E6B1B-1FE7-A249-87F1-85F33A68BB93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1548937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{1, 2, 3, 4}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F94D31-961A-1242-A146-0FE6DF4D6EC7}"/>
                </a:ext>
              </a:extLst>
            </p:cNvPr>
            <p:cNvGrpSpPr/>
            <p:nvPr/>
          </p:nvGrpSpPr>
          <p:grpSpPr>
            <a:xfrm>
              <a:off x="6733232" y="2551898"/>
              <a:ext cx="2179935" cy="458704"/>
              <a:chOff x="5271911" y="1498414"/>
              <a:chExt cx="2179935" cy="45870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8A5C05-AE79-1D4D-99BB-D3302449151A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7875C8B-750F-4E4D-BCC3-9E58355561C6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1548937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{5, 6, 7, 8}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CE6F51-5A91-424B-A757-725FE33CB1DC}"/>
                </a:ext>
              </a:extLst>
            </p:cNvPr>
            <p:cNvGrpSpPr/>
            <p:nvPr/>
          </p:nvGrpSpPr>
          <p:grpSpPr>
            <a:xfrm>
              <a:off x="1756013" y="3421905"/>
              <a:ext cx="1535879" cy="458704"/>
              <a:chOff x="5271911" y="1498414"/>
              <a:chExt cx="1535879" cy="45870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9BA45E-197B-CE4A-96DF-4BF982E3BBDB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8AF693-AF93-2F46-BED5-2E15FA86C50C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904881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{1, 2}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F46C50-7F4C-8C4F-957D-E40DECBE244A}"/>
                </a:ext>
              </a:extLst>
            </p:cNvPr>
            <p:cNvGrpSpPr/>
            <p:nvPr/>
          </p:nvGrpSpPr>
          <p:grpSpPr>
            <a:xfrm>
              <a:off x="3922890" y="3421905"/>
              <a:ext cx="1535879" cy="458704"/>
              <a:chOff x="5271911" y="1498414"/>
              <a:chExt cx="1535879" cy="45870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3C808D-3A8D-6B4B-8D1A-A7F44CF8194E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328AF4F-72A1-CF47-8A29-53C9CB218E3F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904881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{3, 4}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EA9B019-DC30-2D49-BC5A-984902520E38}"/>
                </a:ext>
              </a:extLst>
            </p:cNvPr>
            <p:cNvGrpSpPr/>
            <p:nvPr/>
          </p:nvGrpSpPr>
          <p:grpSpPr>
            <a:xfrm>
              <a:off x="6733232" y="3427920"/>
              <a:ext cx="1535879" cy="458704"/>
              <a:chOff x="5271911" y="1498414"/>
              <a:chExt cx="1535879" cy="45870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AB490CF-2C13-644F-81E9-03705F313D3F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EAA0173-611A-774D-803C-DDF7B9A44830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904881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{5, 6}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2FAAC82-465C-424F-B660-490FAAADA268}"/>
                </a:ext>
              </a:extLst>
            </p:cNvPr>
            <p:cNvGrpSpPr/>
            <p:nvPr/>
          </p:nvGrpSpPr>
          <p:grpSpPr>
            <a:xfrm>
              <a:off x="8900109" y="3427920"/>
              <a:ext cx="1535879" cy="458704"/>
              <a:chOff x="5271911" y="1498414"/>
              <a:chExt cx="1535879" cy="45870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9544DC-3D5F-384A-B98C-AC3B40F6C3DA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DE0B66F-F6E9-8A4B-98C8-BBEF27A489B4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904881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{7, 8}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3BDB3B-7937-7A47-827E-D968380F1C18}"/>
                </a:ext>
              </a:extLst>
            </p:cNvPr>
            <p:cNvGrpSpPr/>
            <p:nvPr/>
          </p:nvGrpSpPr>
          <p:grpSpPr>
            <a:xfrm>
              <a:off x="4835372" y="4326637"/>
              <a:ext cx="1105175" cy="458704"/>
              <a:chOff x="5271911" y="1498414"/>
              <a:chExt cx="1105175" cy="45870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824CFA2-7CB5-0A4D-B6AB-CA59BF5174B2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47F39B-EE9B-C64C-8812-9E1AA300151E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74176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0BC880A-928E-3A4E-A94E-12DA21334858}"/>
                </a:ext>
              </a:extLst>
            </p:cNvPr>
            <p:cNvGrpSpPr/>
            <p:nvPr/>
          </p:nvGrpSpPr>
          <p:grpSpPr>
            <a:xfrm>
              <a:off x="3594437" y="4326637"/>
              <a:ext cx="1105175" cy="458704"/>
              <a:chOff x="5271911" y="1498414"/>
              <a:chExt cx="1105175" cy="4587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9E75D7-7E78-394C-AC70-8D196EC7A26B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1EDFF41-17F5-A943-A186-177B3D456043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74176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B6FFE7-AAC7-1C49-AA8D-D3038C62F5CA}"/>
                </a:ext>
              </a:extLst>
            </p:cNvPr>
            <p:cNvGrpSpPr/>
            <p:nvPr/>
          </p:nvGrpSpPr>
          <p:grpSpPr>
            <a:xfrm>
              <a:off x="2184294" y="4302830"/>
              <a:ext cx="1105175" cy="458704"/>
              <a:chOff x="5271911" y="1498414"/>
              <a:chExt cx="1105175" cy="45870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7170DF3-778F-FA47-8D7E-851905414E23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6974E5C-574F-7B4B-8161-D5F254947C5F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74176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A698A9F-1E91-7D42-9A0B-3A89CF7BC0BC}"/>
                </a:ext>
              </a:extLst>
            </p:cNvPr>
            <p:cNvGrpSpPr/>
            <p:nvPr/>
          </p:nvGrpSpPr>
          <p:grpSpPr>
            <a:xfrm>
              <a:off x="943359" y="4302830"/>
              <a:ext cx="1105175" cy="458704"/>
              <a:chOff x="5271911" y="1498414"/>
              <a:chExt cx="1105175" cy="45870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3BEFEC-211F-F042-8A75-B2FD41ABFA4D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598B7B9-0C65-324F-B961-310FD8AE3805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74176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1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DCF4175-C2AA-4B48-9CE6-1987AFE9CC18}"/>
                </a:ext>
              </a:extLst>
            </p:cNvPr>
            <p:cNvGrpSpPr/>
            <p:nvPr/>
          </p:nvGrpSpPr>
          <p:grpSpPr>
            <a:xfrm>
              <a:off x="10163344" y="4326637"/>
              <a:ext cx="1105175" cy="458704"/>
              <a:chOff x="5271911" y="1498414"/>
              <a:chExt cx="1105175" cy="45870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67C82-2C5A-B84B-BC62-CE845FF92848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CDA4C63-137C-DA47-A40B-BA3E5148D543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74176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28F1BEE-03A4-B942-B4DF-636707F2ACD3}"/>
                </a:ext>
              </a:extLst>
            </p:cNvPr>
            <p:cNvGrpSpPr/>
            <p:nvPr/>
          </p:nvGrpSpPr>
          <p:grpSpPr>
            <a:xfrm>
              <a:off x="8922409" y="4326637"/>
              <a:ext cx="1105175" cy="458704"/>
              <a:chOff x="5271911" y="1498414"/>
              <a:chExt cx="1105175" cy="45870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F7669D6-5D9D-D84D-A09C-50FD76AABB01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E2A2A96-99D8-3045-B575-F00BE7EC322C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74176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824F575-EC5A-3D45-BE2E-F36C41642F4F}"/>
                </a:ext>
              </a:extLst>
            </p:cNvPr>
            <p:cNvGrpSpPr/>
            <p:nvPr/>
          </p:nvGrpSpPr>
          <p:grpSpPr>
            <a:xfrm>
              <a:off x="7512266" y="4302830"/>
              <a:ext cx="1105175" cy="458704"/>
              <a:chOff x="5271911" y="1498414"/>
              <a:chExt cx="1105175" cy="45870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C1170C1-B36A-D24C-9670-6950AC8AE597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245B7A4-BB6E-CB47-B509-1671F521EFBA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74176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649B662-39F5-EC4D-8C44-253107164632}"/>
                </a:ext>
              </a:extLst>
            </p:cNvPr>
            <p:cNvGrpSpPr/>
            <p:nvPr/>
          </p:nvGrpSpPr>
          <p:grpSpPr>
            <a:xfrm>
              <a:off x="6271331" y="4302830"/>
              <a:ext cx="1105175" cy="458704"/>
              <a:chOff x="5271911" y="1498414"/>
              <a:chExt cx="1105175" cy="45870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F69A020-CB00-4C45-903B-B639AD19F847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2E6CA51-C940-2244-97A1-83E66118B6A0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74176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EC923C3-DC1B-4645-A4B2-98487174F3A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3594921" y="2078135"/>
              <a:ext cx="1089968" cy="46284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1B52B30-EAE4-9C4B-BCF7-A0183F91757A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>
              <a:off x="4684889" y="2078135"/>
              <a:ext cx="2364432" cy="47526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1AB51C3-D5EF-6348-9161-4D897D55B00D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2072102" y="2998180"/>
              <a:ext cx="1522819" cy="42522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FC4127A-D817-0E4F-86C2-8C3306931A6C}"/>
                </a:ext>
              </a:extLst>
            </p:cNvPr>
            <p:cNvCxnSpPr>
              <a:cxnSpLocks/>
              <a:stCxn id="10" idx="2"/>
              <a:endCxn id="23" idx="0"/>
            </p:cNvCxnSpPr>
            <p:nvPr/>
          </p:nvCxnSpPr>
          <p:spPr>
            <a:xfrm>
              <a:off x="3594921" y="2998180"/>
              <a:ext cx="644058" cy="42522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57C1219-A862-3D4F-AFFB-0B689518C1D0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>
              <a:off x="7049321" y="3010602"/>
              <a:ext cx="0" cy="41882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412EC2D-28CC-3741-9112-B77CD11B66C0}"/>
                </a:ext>
              </a:extLst>
            </p:cNvPr>
            <p:cNvCxnSpPr>
              <a:cxnSpLocks/>
              <a:stCxn id="16" idx="2"/>
              <a:endCxn id="35" idx="0"/>
            </p:cNvCxnSpPr>
            <p:nvPr/>
          </p:nvCxnSpPr>
          <p:spPr>
            <a:xfrm>
              <a:off x="7049321" y="3010602"/>
              <a:ext cx="2166877" cy="41882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752D298-44DA-9843-B77F-AF679A033A2D}"/>
                </a:ext>
              </a:extLst>
            </p:cNvPr>
            <p:cNvCxnSpPr>
              <a:cxnSpLocks/>
              <a:stCxn id="20" idx="2"/>
              <a:endCxn id="59" idx="0"/>
            </p:cNvCxnSpPr>
            <p:nvPr/>
          </p:nvCxnSpPr>
          <p:spPr>
            <a:xfrm flipH="1">
              <a:off x="1259448" y="3880609"/>
              <a:ext cx="812654" cy="42372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801C144-0E8D-C344-8C4F-44DFE3804848}"/>
                </a:ext>
              </a:extLst>
            </p:cNvPr>
            <p:cNvCxnSpPr>
              <a:cxnSpLocks/>
              <a:stCxn id="20" idx="2"/>
              <a:endCxn id="56" idx="0"/>
            </p:cNvCxnSpPr>
            <p:nvPr/>
          </p:nvCxnSpPr>
          <p:spPr>
            <a:xfrm>
              <a:off x="2072102" y="3880609"/>
              <a:ext cx="428281" cy="42372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77052EA-0D77-404D-A40E-2CD70735B77D}"/>
                </a:ext>
              </a:extLst>
            </p:cNvPr>
            <p:cNvCxnSpPr>
              <a:cxnSpLocks/>
              <a:stCxn id="23" idx="2"/>
              <a:endCxn id="53" idx="0"/>
            </p:cNvCxnSpPr>
            <p:nvPr/>
          </p:nvCxnSpPr>
          <p:spPr>
            <a:xfrm flipH="1">
              <a:off x="3910526" y="3880609"/>
              <a:ext cx="328453" cy="44753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F029C28-63F5-B145-BE76-4921CDA54A0B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4238979" y="3880609"/>
              <a:ext cx="912482" cy="44753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2CE0BA4-0E10-254A-857B-1FFCD618CB05}"/>
                </a:ext>
              </a:extLst>
            </p:cNvPr>
            <p:cNvCxnSpPr>
              <a:cxnSpLocks/>
              <a:stCxn id="32" idx="2"/>
              <a:endCxn id="71" idx="0"/>
            </p:cNvCxnSpPr>
            <p:nvPr/>
          </p:nvCxnSpPr>
          <p:spPr>
            <a:xfrm flipH="1">
              <a:off x="6587420" y="3886624"/>
              <a:ext cx="461901" cy="41771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481626D-58B9-A64C-B2BC-7880C7D54BB2}"/>
                </a:ext>
              </a:extLst>
            </p:cNvPr>
            <p:cNvCxnSpPr>
              <a:cxnSpLocks/>
              <a:stCxn id="32" idx="2"/>
              <a:endCxn id="68" idx="0"/>
            </p:cNvCxnSpPr>
            <p:nvPr/>
          </p:nvCxnSpPr>
          <p:spPr>
            <a:xfrm>
              <a:off x="7049321" y="3886624"/>
              <a:ext cx="779034" cy="41771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B87631-C60D-4944-BF7D-9A92630D3A16}"/>
                </a:ext>
              </a:extLst>
            </p:cNvPr>
            <p:cNvCxnSpPr>
              <a:cxnSpLocks/>
              <a:stCxn id="35" idx="2"/>
              <a:endCxn id="65" idx="0"/>
            </p:cNvCxnSpPr>
            <p:nvPr/>
          </p:nvCxnSpPr>
          <p:spPr>
            <a:xfrm>
              <a:off x="9216198" y="3886624"/>
              <a:ext cx="22300" cy="44151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EF49DFB-FD4E-3844-8E0B-3B0E5F37F87A}"/>
                </a:ext>
              </a:extLst>
            </p:cNvPr>
            <p:cNvCxnSpPr>
              <a:cxnSpLocks/>
              <a:stCxn id="35" idx="2"/>
              <a:endCxn id="62" idx="0"/>
            </p:cNvCxnSpPr>
            <p:nvPr/>
          </p:nvCxnSpPr>
          <p:spPr>
            <a:xfrm>
              <a:off x="9216198" y="3886624"/>
              <a:ext cx="1263235" cy="44151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04E383-7E24-7F47-B9BB-9DBC7CD278C7}"/>
              </a:ext>
            </a:extLst>
          </p:cNvPr>
          <p:cNvSpPr/>
          <p:nvPr/>
        </p:nvSpPr>
        <p:spPr>
          <a:xfrm>
            <a:off x="932241" y="5566174"/>
            <a:ext cx="1032633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Q</a:t>
            </a:r>
            <a:r>
              <a:rPr lang="en-AU" sz="2400" baseline="-25000" dirty="0">
                <a:solidFill>
                  <a:schemeClr val="tx1"/>
                </a:solidFill>
              </a:rPr>
              <a:t>2</a:t>
            </a:r>
            <a:r>
              <a:rPr lang="en-AU" sz="2400" dirty="0">
                <a:solidFill>
                  <a:schemeClr val="tx1"/>
                </a:solidFill>
              </a:rPr>
              <a:t> Domain Splitting</a:t>
            </a:r>
            <a:endParaRPr lang="en-AU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F17359C-0C88-7D4E-BB5A-3A0904428A9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249509" y="4770678"/>
            <a:ext cx="0" cy="7954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86EA26-0840-CA47-B303-95FFECFDD329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488191" y="4770678"/>
            <a:ext cx="2253" cy="7954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BC44BA0-8842-E34A-8B4E-6A25E315207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900587" y="4794485"/>
            <a:ext cx="6424" cy="77319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D233EB2-18B9-0542-873A-5A1EB55F3D55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141522" y="4794485"/>
            <a:ext cx="20639" cy="77319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DB792F-9816-D845-A6C7-AA4D5C393E9B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577481" y="4770678"/>
            <a:ext cx="9942" cy="8051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4F8722B-D9B6-FE4F-8E4A-E7CDC9739D07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818416" y="4770678"/>
            <a:ext cx="9942" cy="8015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2041CF-CAD2-9940-8B52-0C1E66B84648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228559" y="4794485"/>
            <a:ext cx="6423" cy="7629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8BD1FB6-F94F-784D-B283-9CF5A0427E96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0469494" y="4794485"/>
            <a:ext cx="20638" cy="7856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26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Domain Splitting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AA20D1C-79E8-D647-B0D1-03AE9C14304C}"/>
              </a:ext>
            </a:extLst>
          </p:cNvPr>
          <p:cNvSpPr/>
          <p:nvPr/>
        </p:nvSpPr>
        <p:spPr>
          <a:xfrm>
            <a:off x="4368800" y="1607009"/>
            <a:ext cx="3454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A4B44B-C675-8146-97DB-9553EB5D4FEF}"/>
              </a:ext>
            </a:extLst>
          </p:cNvPr>
          <p:cNvGrpSpPr/>
          <p:nvPr/>
        </p:nvGrpSpPr>
        <p:grpSpPr>
          <a:xfrm>
            <a:off x="5774857" y="1810340"/>
            <a:ext cx="634352" cy="80010"/>
            <a:chOff x="5696868" y="1754305"/>
            <a:chExt cx="634352" cy="8001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B73B935-DD81-DC43-AFC8-265B05C823ED}"/>
                </a:ext>
              </a:extLst>
            </p:cNvPr>
            <p:cNvSpPr/>
            <p:nvPr/>
          </p:nvSpPr>
          <p:spPr>
            <a:xfrm>
              <a:off x="5696868" y="1754305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ADF2FD-A4B5-0A44-AB59-12718A1985D5}"/>
                </a:ext>
              </a:extLst>
            </p:cNvPr>
            <p:cNvSpPr/>
            <p:nvPr/>
          </p:nvSpPr>
          <p:spPr>
            <a:xfrm>
              <a:off x="5974039" y="1754305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B8E886B-DEBD-2D42-B853-370C3D1A2FC8}"/>
                </a:ext>
              </a:extLst>
            </p:cNvPr>
            <p:cNvSpPr/>
            <p:nvPr/>
          </p:nvSpPr>
          <p:spPr>
            <a:xfrm>
              <a:off x="6251210" y="1754305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14789FC-8BFE-9146-AB84-D8865F9B4C68}"/>
              </a:ext>
            </a:extLst>
          </p:cNvPr>
          <p:cNvGrpSpPr/>
          <p:nvPr/>
        </p:nvGrpSpPr>
        <p:grpSpPr>
          <a:xfrm>
            <a:off x="7823200" y="2510757"/>
            <a:ext cx="1105175" cy="458704"/>
            <a:chOff x="5271911" y="1498414"/>
            <a:chExt cx="1105175" cy="45870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1D0D583-CD3A-E943-967A-0A327CE076F0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7214AA-8119-D648-B203-9ABA3964311E}"/>
                </a:ext>
              </a:extLst>
            </p:cNvPr>
            <p:cNvSpPr/>
            <p:nvPr/>
          </p:nvSpPr>
          <p:spPr>
            <a:xfrm>
              <a:off x="5902910" y="1498414"/>
              <a:ext cx="474176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5B609F2-7F7C-8844-8EB7-7BD7D82C9923}"/>
              </a:ext>
            </a:extLst>
          </p:cNvPr>
          <p:cNvGrpSpPr/>
          <p:nvPr/>
        </p:nvGrpSpPr>
        <p:grpSpPr>
          <a:xfrm>
            <a:off x="3263625" y="2510757"/>
            <a:ext cx="1105175" cy="458704"/>
            <a:chOff x="5271911" y="1498414"/>
            <a:chExt cx="1105175" cy="45870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DE383F-52C1-0F4E-B822-0CB572B9B13F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1504F1-987A-EF4B-9AAB-07625DF91064}"/>
                </a:ext>
              </a:extLst>
            </p:cNvPr>
            <p:cNvSpPr/>
            <p:nvPr/>
          </p:nvSpPr>
          <p:spPr>
            <a:xfrm>
              <a:off x="5902910" y="1498414"/>
              <a:ext cx="474176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061825-3810-1D4D-A53B-FE76FCBA76CF}"/>
              </a:ext>
            </a:extLst>
          </p:cNvPr>
          <p:cNvCxnSpPr>
            <a:cxnSpLocks/>
            <a:stCxn id="77" idx="2"/>
            <a:endCxn id="89" idx="0"/>
          </p:cNvCxnSpPr>
          <p:nvPr/>
        </p:nvCxnSpPr>
        <p:spPr>
          <a:xfrm flipH="1">
            <a:off x="3579714" y="2064209"/>
            <a:ext cx="2516286" cy="4480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C03A247-40C6-4E4E-BC2D-30DC6BFAE903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>
            <a:off x="6096000" y="2064209"/>
            <a:ext cx="2043289" cy="4480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04D876B-7A35-F846-8095-2A140AD7623A}"/>
              </a:ext>
            </a:extLst>
          </p:cNvPr>
          <p:cNvGrpSpPr/>
          <p:nvPr/>
        </p:nvGrpSpPr>
        <p:grpSpPr>
          <a:xfrm>
            <a:off x="2536374" y="3429000"/>
            <a:ext cx="2716500" cy="458704"/>
            <a:chOff x="5271911" y="1498414"/>
            <a:chExt cx="2716500" cy="45870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65C3D84-F671-8C4F-99EA-BD0CA19C6D23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D0B28AB-317A-C94C-A95A-7684A3D21D0E}"/>
                </a:ext>
              </a:extLst>
            </p:cNvPr>
            <p:cNvSpPr/>
            <p:nvPr/>
          </p:nvSpPr>
          <p:spPr>
            <a:xfrm>
              <a:off x="5902909" y="1498414"/>
              <a:ext cx="2085502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{3, 4, 5, 6, 7, 8}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83AD0C-8CFD-2542-850B-9E22134A230C}"/>
              </a:ext>
            </a:extLst>
          </p:cNvPr>
          <p:cNvGrpSpPr/>
          <p:nvPr/>
        </p:nvGrpSpPr>
        <p:grpSpPr>
          <a:xfrm>
            <a:off x="7095949" y="3429000"/>
            <a:ext cx="2716500" cy="458704"/>
            <a:chOff x="5271911" y="1498414"/>
            <a:chExt cx="2716500" cy="45870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131887-9B88-B343-9AD3-81C9303116E4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D15C76E-AD71-1942-B97E-4986A0E8278C}"/>
                </a:ext>
              </a:extLst>
            </p:cNvPr>
            <p:cNvSpPr/>
            <p:nvPr/>
          </p:nvSpPr>
          <p:spPr>
            <a:xfrm>
              <a:off x="5902909" y="1498414"/>
              <a:ext cx="2085502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BB77AD1-4C78-784F-A3E7-FE7EC361AB97}"/>
              </a:ext>
            </a:extLst>
          </p:cNvPr>
          <p:cNvCxnSpPr>
            <a:cxnSpLocks/>
            <a:stCxn id="89" idx="2"/>
            <a:endCxn id="96" idx="0"/>
          </p:cNvCxnSpPr>
          <p:nvPr/>
        </p:nvCxnSpPr>
        <p:spPr>
          <a:xfrm flipH="1">
            <a:off x="2852463" y="2969461"/>
            <a:ext cx="727251" cy="46104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2E2AAA4-9788-6140-A4E3-0157A5B57581}"/>
              </a:ext>
            </a:extLst>
          </p:cNvPr>
          <p:cNvCxnSpPr>
            <a:cxnSpLocks/>
            <a:stCxn id="84" idx="2"/>
            <a:endCxn id="100" idx="0"/>
          </p:cNvCxnSpPr>
          <p:nvPr/>
        </p:nvCxnSpPr>
        <p:spPr>
          <a:xfrm flipH="1">
            <a:off x="7412038" y="2969461"/>
            <a:ext cx="727251" cy="46104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43DFF8-29C2-0841-9C07-7E9A6D6A7CAD}"/>
              </a:ext>
            </a:extLst>
          </p:cNvPr>
          <p:cNvGrpSpPr/>
          <p:nvPr/>
        </p:nvGrpSpPr>
        <p:grpSpPr>
          <a:xfrm>
            <a:off x="1959501" y="4388335"/>
            <a:ext cx="1785923" cy="458704"/>
            <a:chOff x="5271911" y="1498414"/>
            <a:chExt cx="1785923" cy="45870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EE52123-D305-9D40-919E-93C62100A828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23B8706-4E43-CB48-80C0-C1B33EAE54CA}"/>
                </a:ext>
              </a:extLst>
            </p:cNvPr>
            <p:cNvSpPr/>
            <p:nvPr/>
          </p:nvSpPr>
          <p:spPr>
            <a:xfrm>
              <a:off x="5902909" y="1498414"/>
              <a:ext cx="115492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{3, 4, 5}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C56E76E-F1B6-F747-9B01-8F4BCFAFF589}"/>
              </a:ext>
            </a:extLst>
          </p:cNvPr>
          <p:cNvGrpSpPr/>
          <p:nvPr/>
        </p:nvGrpSpPr>
        <p:grpSpPr>
          <a:xfrm>
            <a:off x="4370593" y="4386831"/>
            <a:ext cx="1785923" cy="458704"/>
            <a:chOff x="5271911" y="1498414"/>
            <a:chExt cx="1785923" cy="45870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86D2744-8174-6B4D-85DF-FEDD8CF2ADAE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206AE3C-69D4-CB4E-B7CE-B2EA8D138D85}"/>
                </a:ext>
              </a:extLst>
            </p:cNvPr>
            <p:cNvSpPr/>
            <p:nvPr/>
          </p:nvSpPr>
          <p:spPr>
            <a:xfrm>
              <a:off x="5902909" y="1498414"/>
              <a:ext cx="115492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{6, 7, 8}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FB10440-FF54-2344-89E0-459E2B5083B2}"/>
              </a:ext>
            </a:extLst>
          </p:cNvPr>
          <p:cNvGrpSpPr/>
          <p:nvPr/>
        </p:nvGrpSpPr>
        <p:grpSpPr>
          <a:xfrm>
            <a:off x="603791" y="5353017"/>
            <a:ext cx="1465383" cy="458704"/>
            <a:chOff x="5271911" y="1498414"/>
            <a:chExt cx="1465383" cy="458704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C97D931-E6EC-664A-A0BD-1DD74FFAACD5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976D4D0-915B-ED42-84B7-B0E2293A7B6E}"/>
                </a:ext>
              </a:extLst>
            </p:cNvPr>
            <p:cNvSpPr/>
            <p:nvPr/>
          </p:nvSpPr>
          <p:spPr>
            <a:xfrm>
              <a:off x="5902909" y="1498414"/>
              <a:ext cx="83438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{3, 4}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958DC3F-0F16-3444-8932-70CC5369655F}"/>
              </a:ext>
            </a:extLst>
          </p:cNvPr>
          <p:cNvGrpSpPr/>
          <p:nvPr/>
        </p:nvGrpSpPr>
        <p:grpSpPr>
          <a:xfrm>
            <a:off x="2302225" y="5353017"/>
            <a:ext cx="1465383" cy="458704"/>
            <a:chOff x="5271911" y="1498414"/>
            <a:chExt cx="1465383" cy="45870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5935E7A-107C-E743-8E34-995C92669779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1EE520-7A35-8E49-A27D-6091DEBE7D9C}"/>
                </a:ext>
              </a:extLst>
            </p:cNvPr>
            <p:cNvSpPr/>
            <p:nvPr/>
          </p:nvSpPr>
          <p:spPr>
            <a:xfrm>
              <a:off x="5902909" y="1498414"/>
              <a:ext cx="83438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{5}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D6F6666-EE5A-BC4C-B510-B42657E13A18}"/>
              </a:ext>
            </a:extLst>
          </p:cNvPr>
          <p:cNvGrpSpPr/>
          <p:nvPr/>
        </p:nvGrpSpPr>
        <p:grpSpPr>
          <a:xfrm>
            <a:off x="4368800" y="5344662"/>
            <a:ext cx="1465383" cy="458704"/>
            <a:chOff x="5271911" y="1498414"/>
            <a:chExt cx="1465383" cy="45870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2C9F16-713B-DF4C-B653-22A537CC4D43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184E984-ECAA-534D-B688-F59AEDF0244C}"/>
                </a:ext>
              </a:extLst>
            </p:cNvPr>
            <p:cNvSpPr/>
            <p:nvPr/>
          </p:nvSpPr>
          <p:spPr>
            <a:xfrm>
              <a:off x="5902909" y="1498414"/>
              <a:ext cx="83438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{6, 7}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17FE0C1-4FC4-0A47-988C-9D3C0E17F8F3}"/>
              </a:ext>
            </a:extLst>
          </p:cNvPr>
          <p:cNvGrpSpPr/>
          <p:nvPr/>
        </p:nvGrpSpPr>
        <p:grpSpPr>
          <a:xfrm>
            <a:off x="6067234" y="5344662"/>
            <a:ext cx="1465383" cy="458704"/>
            <a:chOff x="5271911" y="1498414"/>
            <a:chExt cx="1465383" cy="45870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B014058-C097-404F-A320-A2C37CBE2A68}"/>
                </a:ext>
              </a:extLst>
            </p:cNvPr>
            <p:cNvSpPr/>
            <p:nvPr/>
          </p:nvSpPr>
          <p:spPr>
            <a:xfrm>
              <a:off x="5271911" y="1499918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5CA8119-7A8F-3C48-883F-61DC12155BD7}"/>
                </a:ext>
              </a:extLst>
            </p:cNvPr>
            <p:cNvSpPr/>
            <p:nvPr/>
          </p:nvSpPr>
          <p:spPr>
            <a:xfrm>
              <a:off x="5902909" y="1498414"/>
              <a:ext cx="83438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{8}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C5EFE01-2F62-DF40-A2AC-D2D4BDF00C1D}"/>
              </a:ext>
            </a:extLst>
          </p:cNvPr>
          <p:cNvGrpSpPr/>
          <p:nvPr/>
        </p:nvGrpSpPr>
        <p:grpSpPr>
          <a:xfrm>
            <a:off x="8453112" y="3626739"/>
            <a:ext cx="634352" cy="80010"/>
            <a:chOff x="5696868" y="1754305"/>
            <a:chExt cx="634352" cy="80010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46C883C-FC42-1A4C-8EB6-F0696313C37E}"/>
                </a:ext>
              </a:extLst>
            </p:cNvPr>
            <p:cNvSpPr/>
            <p:nvPr/>
          </p:nvSpPr>
          <p:spPr>
            <a:xfrm>
              <a:off x="5696868" y="1754305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8611974-93B2-E149-9F2E-45C2A10CA1FC}"/>
                </a:ext>
              </a:extLst>
            </p:cNvPr>
            <p:cNvSpPr/>
            <p:nvPr/>
          </p:nvSpPr>
          <p:spPr>
            <a:xfrm>
              <a:off x="5974039" y="1754305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971380B-D49A-4147-8407-FA81F70B2CD3}"/>
                </a:ext>
              </a:extLst>
            </p:cNvPr>
            <p:cNvSpPr/>
            <p:nvPr/>
          </p:nvSpPr>
          <p:spPr>
            <a:xfrm>
              <a:off x="6251210" y="1754305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155EFFF-400D-9F47-BB68-9DC1B5BCBCA8}"/>
              </a:ext>
            </a:extLst>
          </p:cNvPr>
          <p:cNvCxnSpPr>
            <a:cxnSpLocks/>
            <a:stCxn id="96" idx="2"/>
            <a:endCxn id="125" idx="0"/>
          </p:cNvCxnSpPr>
          <p:nvPr/>
        </p:nvCxnSpPr>
        <p:spPr>
          <a:xfrm flipH="1">
            <a:off x="2275590" y="3887704"/>
            <a:ext cx="576873" cy="5021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B73BD0A-5994-6145-84E8-36BEF1BC6F0A}"/>
              </a:ext>
            </a:extLst>
          </p:cNvPr>
          <p:cNvCxnSpPr>
            <a:cxnSpLocks/>
            <a:stCxn id="96" idx="2"/>
            <a:endCxn id="128" idx="0"/>
          </p:cNvCxnSpPr>
          <p:nvPr/>
        </p:nvCxnSpPr>
        <p:spPr>
          <a:xfrm>
            <a:off x="2852463" y="3887704"/>
            <a:ext cx="1834219" cy="5006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856BA92-F050-AD44-B679-EAA9C3C0A424}"/>
              </a:ext>
            </a:extLst>
          </p:cNvPr>
          <p:cNvCxnSpPr>
            <a:cxnSpLocks/>
            <a:stCxn id="125" idx="2"/>
            <a:endCxn id="131" idx="0"/>
          </p:cNvCxnSpPr>
          <p:nvPr/>
        </p:nvCxnSpPr>
        <p:spPr>
          <a:xfrm flipH="1">
            <a:off x="919880" y="4847039"/>
            <a:ext cx="1355710" cy="5074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0D2BBC3-E52D-8742-BE07-0C124D9B4229}"/>
              </a:ext>
            </a:extLst>
          </p:cNvPr>
          <p:cNvCxnSpPr>
            <a:cxnSpLocks/>
            <a:stCxn id="125" idx="2"/>
            <a:endCxn id="134" idx="0"/>
          </p:cNvCxnSpPr>
          <p:nvPr/>
        </p:nvCxnSpPr>
        <p:spPr>
          <a:xfrm>
            <a:off x="2275590" y="4847039"/>
            <a:ext cx="342724" cy="5074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7FEFE4F-D33B-3E4E-9414-588B511C45D4}"/>
              </a:ext>
            </a:extLst>
          </p:cNvPr>
          <p:cNvCxnSpPr>
            <a:cxnSpLocks/>
            <a:stCxn id="128" idx="2"/>
            <a:endCxn id="137" idx="0"/>
          </p:cNvCxnSpPr>
          <p:nvPr/>
        </p:nvCxnSpPr>
        <p:spPr>
          <a:xfrm flipH="1">
            <a:off x="4684889" y="4845535"/>
            <a:ext cx="1793" cy="5006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17C9F2F-8D84-034A-AE7A-D9FF3EEE35F0}"/>
              </a:ext>
            </a:extLst>
          </p:cNvPr>
          <p:cNvCxnSpPr>
            <a:cxnSpLocks/>
            <a:stCxn id="128" idx="2"/>
            <a:endCxn id="140" idx="0"/>
          </p:cNvCxnSpPr>
          <p:nvPr/>
        </p:nvCxnSpPr>
        <p:spPr>
          <a:xfrm>
            <a:off x="4686682" y="4845535"/>
            <a:ext cx="1696641" cy="5006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5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4-Queens Problem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84346D-94DC-8340-A27E-3E36311FEC1A}"/>
              </a:ext>
            </a:extLst>
          </p:cNvPr>
          <p:cNvGrpSpPr/>
          <p:nvPr/>
        </p:nvGrpSpPr>
        <p:grpSpPr>
          <a:xfrm>
            <a:off x="3776116" y="1708673"/>
            <a:ext cx="4639767" cy="4648439"/>
            <a:chOff x="645109" y="1970820"/>
            <a:chExt cx="4058666" cy="4066252"/>
          </a:xfrm>
        </p:grpSpPr>
        <p:pic>
          <p:nvPicPr>
            <p:cNvPr id="9" name="Picture 8" descr="A picture containing object, checker, floor, man&#10;&#10;Description automatically generated">
              <a:extLst>
                <a:ext uri="{FF2B5EF4-FFF2-40B4-BE49-F238E27FC236}">
                  <a16:creationId xmlns:a16="http://schemas.microsoft.com/office/drawing/2014/main" id="{76B682E1-80F4-4E43-A2D3-403D0ED02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109" y="1970820"/>
              <a:ext cx="4058666" cy="4066252"/>
            </a:xfrm>
            <a:prstGeom prst="rect">
              <a:avLst/>
            </a:prstGeom>
          </p:spPr>
        </p:pic>
        <p:pic>
          <p:nvPicPr>
            <p:cNvPr id="6" name="Picture 5" descr="A picture containing glass&#10;&#10;Description automatically generated">
              <a:extLst>
                <a:ext uri="{FF2B5EF4-FFF2-40B4-BE49-F238E27FC236}">
                  <a16:creationId xmlns:a16="http://schemas.microsoft.com/office/drawing/2014/main" id="{2E3DC3B4-BB29-1B48-AB96-2CA33EC1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819" y="2215895"/>
              <a:ext cx="785469" cy="741009"/>
            </a:xfrm>
            <a:prstGeom prst="rect">
              <a:avLst/>
            </a:prstGeom>
          </p:spPr>
        </p:pic>
        <p:pic>
          <p:nvPicPr>
            <p:cNvPr id="14" name="Picture 13" descr="A picture containing glass&#10;&#10;Description automatically generated">
              <a:extLst>
                <a:ext uri="{FF2B5EF4-FFF2-40B4-BE49-F238E27FC236}">
                  <a16:creationId xmlns:a16="http://schemas.microsoft.com/office/drawing/2014/main" id="{95BFCC72-4DE0-0140-A685-BB5AEB11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8440" y="3180641"/>
              <a:ext cx="785469" cy="741009"/>
            </a:xfrm>
            <a:prstGeom prst="rect">
              <a:avLst/>
            </a:prstGeom>
          </p:spPr>
        </p:pic>
        <p:pic>
          <p:nvPicPr>
            <p:cNvPr id="15" name="Picture 14" descr="A picture containing glass&#10;&#10;Description automatically generated">
              <a:extLst>
                <a:ext uri="{FF2B5EF4-FFF2-40B4-BE49-F238E27FC236}">
                  <a16:creationId xmlns:a16="http://schemas.microsoft.com/office/drawing/2014/main" id="{35DE878A-8A07-4144-87FF-DD8BF9E6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088" y="4111751"/>
              <a:ext cx="785469" cy="741009"/>
            </a:xfrm>
            <a:prstGeom prst="rect">
              <a:avLst/>
            </a:prstGeom>
          </p:spPr>
        </p:pic>
        <p:pic>
          <p:nvPicPr>
            <p:cNvPr id="16" name="Picture 15" descr="A picture containing glass&#10;&#10;Description automatically generated">
              <a:extLst>
                <a:ext uri="{FF2B5EF4-FFF2-40B4-BE49-F238E27FC236}">
                  <a16:creationId xmlns:a16="http://schemas.microsoft.com/office/drawing/2014/main" id="{0DBD58E1-F278-AB4F-B9A4-22F98C573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2704" y="5041391"/>
              <a:ext cx="785469" cy="741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00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Domain Splitting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A2B20EE-A9FB-F640-9FBD-D00603EA1CBF}"/>
              </a:ext>
            </a:extLst>
          </p:cNvPr>
          <p:cNvGrpSpPr/>
          <p:nvPr/>
        </p:nvGrpSpPr>
        <p:grpSpPr>
          <a:xfrm>
            <a:off x="559648" y="1555185"/>
            <a:ext cx="11072704" cy="4875554"/>
            <a:chOff x="339974" y="1647950"/>
            <a:chExt cx="11072704" cy="48755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2D830C-92DA-594A-943B-ED8E33AEEB97}"/>
                </a:ext>
              </a:extLst>
            </p:cNvPr>
            <p:cNvGrpSpPr/>
            <p:nvPr/>
          </p:nvGrpSpPr>
          <p:grpSpPr>
            <a:xfrm>
              <a:off x="5185818" y="1647950"/>
              <a:ext cx="2136122" cy="458704"/>
              <a:chOff x="5271911" y="1498414"/>
              <a:chExt cx="2136122" cy="4587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925169-9582-C644-936F-7A249631D1E5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199637-0117-E245-994F-D7EED4528844}"/>
                  </a:ext>
                </a:extLst>
              </p:cNvPr>
              <p:cNvSpPr/>
              <p:nvPr/>
            </p:nvSpPr>
            <p:spPr>
              <a:xfrm>
                <a:off x="5902908" y="1498414"/>
                <a:ext cx="1505125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{1, 2, 3, 4}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3036A2-DAEC-0B44-95FD-DB2CFA879476}"/>
                </a:ext>
              </a:extLst>
            </p:cNvPr>
            <p:cNvGrpSpPr/>
            <p:nvPr/>
          </p:nvGrpSpPr>
          <p:grpSpPr>
            <a:xfrm>
              <a:off x="3922641" y="2477815"/>
              <a:ext cx="1399167" cy="458704"/>
              <a:chOff x="5271911" y="1498414"/>
              <a:chExt cx="1399167" cy="45870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3646CD-F3BB-5A4E-92DF-744775D51EC3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2E6B1B-1FE7-A249-87F1-85F33A68BB93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76816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{1,2}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F94D31-961A-1242-A146-0FE6DF4D6EC7}"/>
                </a:ext>
              </a:extLst>
            </p:cNvPr>
            <p:cNvGrpSpPr/>
            <p:nvPr/>
          </p:nvGrpSpPr>
          <p:grpSpPr>
            <a:xfrm>
              <a:off x="7006184" y="2477815"/>
              <a:ext cx="1410033" cy="458704"/>
              <a:chOff x="5271911" y="1498414"/>
              <a:chExt cx="1410033" cy="45870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8A5C05-AE79-1D4D-99BB-D3302449151A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7875C8B-750F-4E4D-BCC3-9E58355561C6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779034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{3,4}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CE6F51-5A91-424B-A757-725FE33CB1DC}"/>
                </a:ext>
              </a:extLst>
            </p:cNvPr>
            <p:cNvGrpSpPr/>
            <p:nvPr/>
          </p:nvGrpSpPr>
          <p:grpSpPr>
            <a:xfrm>
              <a:off x="1746074" y="3431049"/>
              <a:ext cx="1081581" cy="458704"/>
              <a:chOff x="5271911" y="1498414"/>
              <a:chExt cx="1081581" cy="45870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9BA45E-197B-CE4A-96DF-4BF982E3BBDB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8AF693-AF93-2F46-BED5-2E15FA86C50C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1</a:t>
                </a:r>
                <a:endParaRPr lang="en-AU" sz="2400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2FAAC82-465C-424F-B660-490FAAADA268}"/>
                </a:ext>
              </a:extLst>
            </p:cNvPr>
            <p:cNvGrpSpPr/>
            <p:nvPr/>
          </p:nvGrpSpPr>
          <p:grpSpPr>
            <a:xfrm>
              <a:off x="8890170" y="3437064"/>
              <a:ext cx="1127475" cy="458704"/>
              <a:chOff x="5271911" y="1498414"/>
              <a:chExt cx="1127475" cy="45870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9544DC-3D5F-384A-B98C-AC3B40F6C3DA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DE0B66F-F6E9-8A4B-98C8-BBEF27A489B4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496477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A698A9F-1E91-7D42-9A0B-3A89CF7BC0BC}"/>
                </a:ext>
              </a:extLst>
            </p:cNvPr>
            <p:cNvGrpSpPr/>
            <p:nvPr/>
          </p:nvGrpSpPr>
          <p:grpSpPr>
            <a:xfrm>
              <a:off x="1746074" y="4311974"/>
              <a:ext cx="1531207" cy="458704"/>
              <a:chOff x="5271911" y="1498414"/>
              <a:chExt cx="1531207" cy="45870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3BEFEC-211F-F042-8A75-B2FD41ABFA4D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598B7B9-0C65-324F-B961-310FD8AE3805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900209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{3, 4}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EC923C3-DC1B-4645-A4B2-98487174F3A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4238730" y="2106654"/>
              <a:ext cx="1263177" cy="3726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1B52B30-EAE4-9C4B-BCF7-A0183F91757A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>
              <a:off x="5501907" y="2106654"/>
              <a:ext cx="1820366" cy="3726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1AB51C3-D5EF-6348-9161-4D897D55B00D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2062163" y="2936519"/>
              <a:ext cx="2176567" cy="49603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FC4127A-D817-0E4F-86C2-8C3306931A6C}"/>
                </a:ext>
              </a:extLst>
            </p:cNvPr>
            <p:cNvCxnSpPr>
              <a:cxnSpLocks/>
              <a:stCxn id="10" idx="2"/>
              <a:endCxn id="80" idx="0"/>
            </p:cNvCxnSpPr>
            <p:nvPr/>
          </p:nvCxnSpPr>
          <p:spPr>
            <a:xfrm flipH="1">
              <a:off x="4237798" y="2936519"/>
              <a:ext cx="932" cy="49248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57C1219-A862-3D4F-AFFB-0B689518C1D0}"/>
                </a:ext>
              </a:extLst>
            </p:cNvPr>
            <p:cNvCxnSpPr>
              <a:cxnSpLocks/>
              <a:stCxn id="16" idx="2"/>
              <a:endCxn id="75" idx="0"/>
            </p:cNvCxnSpPr>
            <p:nvPr/>
          </p:nvCxnSpPr>
          <p:spPr>
            <a:xfrm flipH="1">
              <a:off x="7321940" y="2936519"/>
              <a:ext cx="333" cy="49398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412EC2D-28CC-3741-9112-B77CD11B66C0}"/>
                </a:ext>
              </a:extLst>
            </p:cNvPr>
            <p:cNvCxnSpPr>
              <a:cxnSpLocks/>
              <a:stCxn id="16" idx="2"/>
              <a:endCxn id="35" idx="0"/>
            </p:cNvCxnSpPr>
            <p:nvPr/>
          </p:nvCxnSpPr>
          <p:spPr>
            <a:xfrm>
              <a:off x="7322273" y="2936519"/>
              <a:ext cx="1883986" cy="50204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752D298-44DA-9843-B77F-AF679A033A2D}"/>
                </a:ext>
              </a:extLst>
            </p:cNvPr>
            <p:cNvCxnSpPr>
              <a:cxnSpLocks/>
              <a:stCxn id="20" idx="2"/>
              <a:endCxn id="59" idx="0"/>
            </p:cNvCxnSpPr>
            <p:nvPr/>
          </p:nvCxnSpPr>
          <p:spPr>
            <a:xfrm>
              <a:off x="2062163" y="3889753"/>
              <a:ext cx="0" cy="42372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77052EA-0D77-404D-A40E-2CD70735B77D}"/>
                </a:ext>
              </a:extLst>
            </p:cNvPr>
            <p:cNvCxnSpPr>
              <a:cxnSpLocks/>
            </p:cNvCxnSpPr>
            <p:nvPr/>
          </p:nvCxnSpPr>
          <p:spPr>
            <a:xfrm>
              <a:off x="4229041" y="3889753"/>
              <a:ext cx="7684" cy="42222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2CE0BA4-0E10-254A-857B-1FFCD618CB05}"/>
                </a:ext>
              </a:extLst>
            </p:cNvPr>
            <p:cNvCxnSpPr>
              <a:cxnSpLocks/>
              <a:stCxn id="75" idx="2"/>
              <a:endCxn id="102" idx="0"/>
            </p:cNvCxnSpPr>
            <p:nvPr/>
          </p:nvCxnSpPr>
          <p:spPr>
            <a:xfrm flipH="1">
              <a:off x="7321850" y="3887704"/>
              <a:ext cx="90" cy="42276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B87631-C60D-4944-BF7D-9A92630D3A16}"/>
                </a:ext>
              </a:extLst>
            </p:cNvPr>
            <p:cNvCxnSpPr>
              <a:cxnSpLocks/>
              <a:stCxn id="35" idx="2"/>
              <a:endCxn id="106" idx="0"/>
            </p:cNvCxnSpPr>
            <p:nvPr/>
          </p:nvCxnSpPr>
          <p:spPr>
            <a:xfrm>
              <a:off x="9206259" y="3895768"/>
              <a:ext cx="4915" cy="4249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EF49DFB-FD4E-3844-8E0B-3B0E5F37F87A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9206259" y="3895768"/>
              <a:ext cx="1263235" cy="44151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423BCD-949B-9B47-AE6E-17B2357A2129}"/>
                </a:ext>
              </a:extLst>
            </p:cNvPr>
            <p:cNvGrpSpPr/>
            <p:nvPr/>
          </p:nvGrpSpPr>
          <p:grpSpPr>
            <a:xfrm>
              <a:off x="7005851" y="3429000"/>
              <a:ext cx="1127475" cy="458704"/>
              <a:chOff x="5271911" y="1498414"/>
              <a:chExt cx="1127475" cy="45870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54DBCE3-4431-3A42-9DA4-B8F8B487BDEC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30EBFBA-E897-594B-A62F-E2C9B14A6EEB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496477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9A704B4-3149-6E43-A9F3-9CF0E05A58C9}"/>
                </a:ext>
              </a:extLst>
            </p:cNvPr>
            <p:cNvGrpSpPr/>
            <p:nvPr/>
          </p:nvGrpSpPr>
          <p:grpSpPr>
            <a:xfrm>
              <a:off x="3921709" y="3427496"/>
              <a:ext cx="1081581" cy="458704"/>
              <a:chOff x="5271911" y="1498414"/>
              <a:chExt cx="1081581" cy="45870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E45D7A7-7A56-A343-AC2A-6288375833F0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457B7CA-F865-774F-996F-3FA68E73C9B6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68BA14-6076-7540-8DBF-0BFEF1089B6E}"/>
                </a:ext>
              </a:extLst>
            </p:cNvPr>
            <p:cNvGrpSpPr/>
            <p:nvPr/>
          </p:nvGrpSpPr>
          <p:grpSpPr>
            <a:xfrm>
              <a:off x="3917666" y="4310470"/>
              <a:ext cx="1081581" cy="458704"/>
              <a:chOff x="5271911" y="1498414"/>
              <a:chExt cx="1081581" cy="45870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BF0452D-9503-9A47-B6AF-E96044281BFB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9FA95F0-E30A-0642-AA5D-57149874582B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D83BA12-9EF6-6543-B45D-FEA7E1985A51}"/>
                </a:ext>
              </a:extLst>
            </p:cNvPr>
            <p:cNvGrpSpPr/>
            <p:nvPr/>
          </p:nvGrpSpPr>
          <p:grpSpPr>
            <a:xfrm>
              <a:off x="7005761" y="4308966"/>
              <a:ext cx="1081581" cy="458704"/>
              <a:chOff x="5271911" y="1498414"/>
              <a:chExt cx="1081581" cy="458704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E6BCC4E-6D96-F541-B9BF-39140067E3E2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242B6F7-A343-0F4B-A089-24C9ACD38A39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74E752C-763F-7748-9819-6A225651F911}"/>
                </a:ext>
              </a:extLst>
            </p:cNvPr>
            <p:cNvGrpSpPr/>
            <p:nvPr/>
          </p:nvGrpSpPr>
          <p:grpSpPr>
            <a:xfrm>
              <a:off x="8895085" y="4319239"/>
              <a:ext cx="1531207" cy="458704"/>
              <a:chOff x="5271911" y="1498414"/>
              <a:chExt cx="1531207" cy="45870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8BDA3FC-6728-0A46-B607-53E874C392EC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D3CA00A-DEB7-F842-B990-506C8B57D5CA}"/>
                  </a:ext>
                </a:extLst>
              </p:cNvPr>
              <p:cNvSpPr/>
              <p:nvPr/>
            </p:nvSpPr>
            <p:spPr>
              <a:xfrm>
                <a:off x="5902909" y="1498414"/>
                <a:ext cx="900209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{1, 2}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18E7DA4-3D2E-0843-B604-EE2AE183F712}"/>
                </a:ext>
              </a:extLst>
            </p:cNvPr>
            <p:cNvGrpSpPr/>
            <p:nvPr/>
          </p:nvGrpSpPr>
          <p:grpSpPr>
            <a:xfrm>
              <a:off x="3917666" y="5188387"/>
              <a:ext cx="1081581" cy="458704"/>
              <a:chOff x="5271911" y="1498414"/>
              <a:chExt cx="1081581" cy="458704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7CE59BB-734C-314C-8929-FBF243CEE715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C8216DE-F5A0-CA40-9E03-9A725B0C36C6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E10D849-7432-CF41-BDF2-F0F3064B87C0}"/>
                </a:ext>
              </a:extLst>
            </p:cNvPr>
            <p:cNvCxnSpPr>
              <a:cxnSpLocks/>
              <a:stCxn id="93" idx="2"/>
              <a:endCxn id="111" idx="0"/>
            </p:cNvCxnSpPr>
            <p:nvPr/>
          </p:nvCxnSpPr>
          <p:spPr>
            <a:xfrm>
              <a:off x="4233755" y="4769174"/>
              <a:ext cx="0" cy="42071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9FEDDF0-82DD-CC48-AEED-97940E19F7AA}"/>
                </a:ext>
              </a:extLst>
            </p:cNvPr>
            <p:cNvGrpSpPr/>
            <p:nvPr/>
          </p:nvGrpSpPr>
          <p:grpSpPr>
            <a:xfrm>
              <a:off x="3917666" y="6064800"/>
              <a:ext cx="1081581" cy="458704"/>
              <a:chOff x="5271911" y="1498414"/>
              <a:chExt cx="1081581" cy="45870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4B7045E-95C1-B942-84ED-E69187739D3A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D15F294-F453-5C40-A109-FD4C6789C427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AC66DE-04DB-4248-AAE9-64A501E367B5}"/>
                </a:ext>
              </a:extLst>
            </p:cNvPr>
            <p:cNvCxnSpPr>
              <a:cxnSpLocks/>
              <a:stCxn id="111" idx="2"/>
              <a:endCxn id="116" idx="0"/>
            </p:cNvCxnSpPr>
            <p:nvPr/>
          </p:nvCxnSpPr>
          <p:spPr>
            <a:xfrm>
              <a:off x="4233755" y="5647091"/>
              <a:ext cx="0" cy="41921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C826728-B552-C647-9E0C-A3B3BB66EFCA}"/>
                </a:ext>
              </a:extLst>
            </p:cNvPr>
            <p:cNvGrpSpPr/>
            <p:nvPr/>
          </p:nvGrpSpPr>
          <p:grpSpPr>
            <a:xfrm>
              <a:off x="1746074" y="5186883"/>
              <a:ext cx="1081581" cy="458704"/>
              <a:chOff x="5271911" y="1498414"/>
              <a:chExt cx="1081581" cy="458704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72556D3-D435-FB41-847C-E3472E7AFC08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0998579-E7BF-2042-A525-B0F46FB59216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45FEA02-5127-2C4F-BF31-42710CFA66F8}"/>
                </a:ext>
              </a:extLst>
            </p:cNvPr>
            <p:cNvGrpSpPr/>
            <p:nvPr/>
          </p:nvGrpSpPr>
          <p:grpSpPr>
            <a:xfrm>
              <a:off x="339974" y="5186883"/>
              <a:ext cx="1081581" cy="458704"/>
              <a:chOff x="5271911" y="1498414"/>
              <a:chExt cx="1081581" cy="45870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3ED8D9F-A6F6-0044-B236-A712237DF647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12D2352-FC6F-9B46-AB72-AF70EF750C25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CA72171-B50A-BE45-9917-A53396D74B69}"/>
                </a:ext>
              </a:extLst>
            </p:cNvPr>
            <p:cNvCxnSpPr>
              <a:cxnSpLocks/>
              <a:stCxn id="59" idx="2"/>
              <a:endCxn id="127" idx="0"/>
            </p:cNvCxnSpPr>
            <p:nvPr/>
          </p:nvCxnSpPr>
          <p:spPr>
            <a:xfrm>
              <a:off x="2062163" y="4770678"/>
              <a:ext cx="0" cy="41770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7EAC011-F69D-4441-B4EC-C0DFC3FC082E}"/>
                </a:ext>
              </a:extLst>
            </p:cNvPr>
            <p:cNvCxnSpPr>
              <a:cxnSpLocks/>
              <a:stCxn id="59" idx="2"/>
              <a:endCxn id="131" idx="0"/>
            </p:cNvCxnSpPr>
            <p:nvPr/>
          </p:nvCxnSpPr>
          <p:spPr>
            <a:xfrm flipH="1">
              <a:off x="656063" y="4770678"/>
              <a:ext cx="1406100" cy="41770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4CEAE8B-1CB5-EC4C-858B-37793A68A124}"/>
                </a:ext>
              </a:extLst>
            </p:cNvPr>
            <p:cNvGrpSpPr/>
            <p:nvPr/>
          </p:nvGrpSpPr>
          <p:grpSpPr>
            <a:xfrm>
              <a:off x="1746074" y="6060288"/>
              <a:ext cx="1081581" cy="458704"/>
              <a:chOff x="5271911" y="1498414"/>
              <a:chExt cx="1081581" cy="45870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3702232-06B1-7949-8599-07C72370E854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94B0F0B-7AFA-9E44-8F96-5A7F25DCEB55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A7FC6A6-E545-4C42-AD8B-4A2568AF8EA1}"/>
                </a:ext>
              </a:extLst>
            </p:cNvPr>
            <p:cNvCxnSpPr>
              <a:cxnSpLocks/>
              <a:stCxn id="127" idx="2"/>
              <a:endCxn id="139" idx="0"/>
            </p:cNvCxnSpPr>
            <p:nvPr/>
          </p:nvCxnSpPr>
          <p:spPr>
            <a:xfrm>
              <a:off x="2062163" y="5645587"/>
              <a:ext cx="0" cy="41620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6198520-0DC1-D641-A348-000083109B47}"/>
                </a:ext>
              </a:extLst>
            </p:cNvPr>
            <p:cNvGrpSpPr/>
            <p:nvPr/>
          </p:nvGrpSpPr>
          <p:grpSpPr>
            <a:xfrm>
              <a:off x="7005761" y="5185379"/>
              <a:ext cx="1081581" cy="458704"/>
              <a:chOff x="5271911" y="1498414"/>
              <a:chExt cx="1081581" cy="45870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D59BA2B-4332-FD4B-A475-1119227999F2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C0B877F-9A2B-294C-85BA-B7E933383683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3BCBBE5-3CBF-6E4E-86E0-596E0A2CCBEA}"/>
                </a:ext>
              </a:extLst>
            </p:cNvPr>
            <p:cNvCxnSpPr>
              <a:cxnSpLocks/>
              <a:stCxn id="102" idx="2"/>
              <a:endCxn id="144" idx="0"/>
            </p:cNvCxnSpPr>
            <p:nvPr/>
          </p:nvCxnSpPr>
          <p:spPr>
            <a:xfrm>
              <a:off x="7321850" y="4767670"/>
              <a:ext cx="0" cy="41921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B034686-7AA3-2743-BE29-175AA1A8AF7C}"/>
                </a:ext>
              </a:extLst>
            </p:cNvPr>
            <p:cNvGrpSpPr/>
            <p:nvPr/>
          </p:nvGrpSpPr>
          <p:grpSpPr>
            <a:xfrm>
              <a:off x="7005761" y="6060288"/>
              <a:ext cx="1081581" cy="458704"/>
              <a:chOff x="5271911" y="1498414"/>
              <a:chExt cx="1081581" cy="45870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083FD3A-81BE-F847-A0DD-3B9C109BEB6C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79DABAB-D07F-E148-9A8B-0AA01130FBB0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E320AB4-4F88-7C4F-A2FC-84D632E4C25D}"/>
                </a:ext>
              </a:extLst>
            </p:cNvPr>
            <p:cNvCxnSpPr>
              <a:cxnSpLocks/>
              <a:stCxn id="144" idx="2"/>
              <a:endCxn id="149" idx="0"/>
            </p:cNvCxnSpPr>
            <p:nvPr/>
          </p:nvCxnSpPr>
          <p:spPr>
            <a:xfrm>
              <a:off x="7321850" y="5644083"/>
              <a:ext cx="0" cy="41770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6001584-2E1E-EF46-8616-856E8E6E5AD5}"/>
                </a:ext>
              </a:extLst>
            </p:cNvPr>
            <p:cNvGrpSpPr/>
            <p:nvPr/>
          </p:nvGrpSpPr>
          <p:grpSpPr>
            <a:xfrm>
              <a:off x="10331097" y="5183875"/>
              <a:ext cx="1081581" cy="458704"/>
              <a:chOff x="5271911" y="1498414"/>
              <a:chExt cx="1081581" cy="45870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D82B97D-6186-C44C-8F9F-2C9BA122CFE5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53C9887-DA8D-D34F-BE9E-97A30DF444C4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C6E3779-6A33-734B-BA66-BDE8EC5F665E}"/>
                </a:ext>
              </a:extLst>
            </p:cNvPr>
            <p:cNvGrpSpPr/>
            <p:nvPr/>
          </p:nvGrpSpPr>
          <p:grpSpPr>
            <a:xfrm>
              <a:off x="8878961" y="6050015"/>
              <a:ext cx="1081581" cy="458704"/>
              <a:chOff x="5271911" y="1498414"/>
              <a:chExt cx="1081581" cy="458704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40F3323-CF4B-3945-8AE9-D8CB9DBA7470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3B65800-560B-0E4A-9C9B-EC006DE68E10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054247B-126A-414A-8BD4-5F75694743DC}"/>
                </a:ext>
              </a:extLst>
            </p:cNvPr>
            <p:cNvCxnSpPr>
              <a:cxnSpLocks/>
              <a:stCxn id="163" idx="2"/>
              <a:endCxn id="159" idx="0"/>
            </p:cNvCxnSpPr>
            <p:nvPr/>
          </p:nvCxnSpPr>
          <p:spPr>
            <a:xfrm flipH="1">
              <a:off x="9195050" y="5644083"/>
              <a:ext cx="11209" cy="40743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2AB35EA4-7368-664A-815B-9731594D4E4E}"/>
                </a:ext>
              </a:extLst>
            </p:cNvPr>
            <p:cNvGrpSpPr/>
            <p:nvPr/>
          </p:nvGrpSpPr>
          <p:grpSpPr>
            <a:xfrm>
              <a:off x="8890170" y="5185379"/>
              <a:ext cx="1081581" cy="458704"/>
              <a:chOff x="5271911" y="1498414"/>
              <a:chExt cx="1081581" cy="45870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CC29C21-B336-F940-BE63-6D0509C44BF2}"/>
                  </a:ext>
                </a:extLst>
              </p:cNvPr>
              <p:cNvSpPr/>
              <p:nvPr/>
            </p:nvSpPr>
            <p:spPr>
              <a:xfrm>
                <a:off x="5271911" y="1499918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4BEAFC0-FDCE-A841-91EE-840BAA5B107B}"/>
                  </a:ext>
                </a:extLst>
              </p:cNvPr>
              <p:cNvSpPr/>
              <p:nvPr/>
            </p:nvSpPr>
            <p:spPr>
              <a:xfrm>
                <a:off x="5902910" y="1498414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A6A33610-0230-4D49-BD70-995C8B654C5A}"/>
                </a:ext>
              </a:extLst>
            </p:cNvPr>
            <p:cNvCxnSpPr>
              <a:cxnSpLocks/>
              <a:stCxn id="106" idx="2"/>
              <a:endCxn id="163" idx="0"/>
            </p:cNvCxnSpPr>
            <p:nvPr/>
          </p:nvCxnSpPr>
          <p:spPr>
            <a:xfrm flipH="1">
              <a:off x="9206259" y="4777943"/>
              <a:ext cx="4915" cy="40894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0AD99E5-2B35-B142-A3E7-E0FEBCC782C0}"/>
                </a:ext>
              </a:extLst>
            </p:cNvPr>
            <p:cNvCxnSpPr>
              <a:cxnSpLocks/>
              <a:stCxn id="106" idx="2"/>
              <a:endCxn id="153" idx="0"/>
            </p:cNvCxnSpPr>
            <p:nvPr/>
          </p:nvCxnSpPr>
          <p:spPr>
            <a:xfrm>
              <a:off x="9211174" y="4777943"/>
              <a:ext cx="1436012" cy="40743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390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4-Queens Problem</a:t>
            </a:r>
          </a:p>
        </p:txBody>
      </p:sp>
      <p:pic>
        <p:nvPicPr>
          <p:cNvPr id="9" name="Picture 8" descr="A picture containing object, checker, floor, man&#10;&#10;Description automatically generated">
            <a:extLst>
              <a:ext uri="{FF2B5EF4-FFF2-40B4-BE49-F238E27FC236}">
                <a16:creationId xmlns:a16="http://schemas.microsoft.com/office/drawing/2014/main" id="{76B682E1-80F4-4E43-A2D3-403D0ED0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16" y="1708673"/>
            <a:ext cx="4639767" cy="4648439"/>
          </a:xfrm>
          <a:prstGeom prst="rect">
            <a:avLst/>
          </a:prstGeom>
        </p:spPr>
      </p:pic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2E3DC3B4-BB29-1B48-AB96-2CA33EC1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161" y="1988837"/>
            <a:ext cx="897929" cy="847103"/>
          </a:xfrm>
          <a:prstGeom prst="rect">
            <a:avLst/>
          </a:prstGeom>
        </p:spPr>
      </p:pic>
      <p:pic>
        <p:nvPicPr>
          <p:cNvPr id="14" name="Picture 13" descr="A picture containing glass&#10;&#10;Description automatically generated">
            <a:extLst>
              <a:ext uri="{FF2B5EF4-FFF2-40B4-BE49-F238E27FC236}">
                <a16:creationId xmlns:a16="http://schemas.microsoft.com/office/drawing/2014/main" id="{95BFCC72-4DE0-0140-A685-BB5AEB11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34" y="3091711"/>
            <a:ext cx="897929" cy="84710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845B68-08C8-F346-B3E3-D1DEBA6DFDEB}"/>
              </a:ext>
            </a:extLst>
          </p:cNvPr>
          <p:cNvGrpSpPr/>
          <p:nvPr/>
        </p:nvGrpSpPr>
        <p:grpSpPr>
          <a:xfrm>
            <a:off x="1341211" y="3260609"/>
            <a:ext cx="1081582" cy="1356410"/>
            <a:chOff x="511741" y="1760237"/>
            <a:chExt cx="1081582" cy="1356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21DB7F-4100-6E49-B42F-AE1D58CCEDD4}"/>
                </a:ext>
              </a:extLst>
            </p:cNvPr>
            <p:cNvSpPr/>
            <p:nvPr/>
          </p:nvSpPr>
          <p:spPr>
            <a:xfrm>
              <a:off x="511742" y="1761741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C89AC6-E4A1-0D4B-BD9F-A6AA1F0E5A90}"/>
                </a:ext>
              </a:extLst>
            </p:cNvPr>
            <p:cNvSpPr/>
            <p:nvPr/>
          </p:nvSpPr>
          <p:spPr>
            <a:xfrm>
              <a:off x="1142741" y="1760237"/>
              <a:ext cx="450582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  <a:endParaRPr lang="en-AU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6E59D2-C04B-6F41-9DB2-F5DF3221D8E2}"/>
                </a:ext>
              </a:extLst>
            </p:cNvPr>
            <p:cNvSpPr/>
            <p:nvPr/>
          </p:nvSpPr>
          <p:spPr>
            <a:xfrm>
              <a:off x="511742" y="2218941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8FC175-DCBE-5542-8338-68FA579664AC}"/>
                </a:ext>
              </a:extLst>
            </p:cNvPr>
            <p:cNvSpPr/>
            <p:nvPr/>
          </p:nvSpPr>
          <p:spPr>
            <a:xfrm>
              <a:off x="1142741" y="2217437"/>
              <a:ext cx="450582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EA78DD-D4B3-F546-987D-DECB0C95D384}"/>
                </a:ext>
              </a:extLst>
            </p:cNvPr>
            <p:cNvSpPr/>
            <p:nvPr/>
          </p:nvSpPr>
          <p:spPr>
            <a:xfrm>
              <a:off x="511741" y="2659447"/>
              <a:ext cx="1081581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BD5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A2507C-55B4-C64A-ADDD-734EBB171FFA}"/>
              </a:ext>
            </a:extLst>
          </p:cNvPr>
          <p:cNvCxnSpPr>
            <a:cxnSpLocks/>
          </p:cNvCxnSpPr>
          <p:nvPr/>
        </p:nvCxnSpPr>
        <p:spPr>
          <a:xfrm flipH="1">
            <a:off x="4446873" y="4617019"/>
            <a:ext cx="3291839" cy="0"/>
          </a:xfrm>
          <a:prstGeom prst="straightConnector1">
            <a:avLst/>
          </a:prstGeom>
          <a:ln w="762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2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4-Queens Problem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84346D-94DC-8340-A27E-3E36311FEC1A}"/>
              </a:ext>
            </a:extLst>
          </p:cNvPr>
          <p:cNvGrpSpPr/>
          <p:nvPr/>
        </p:nvGrpSpPr>
        <p:grpSpPr>
          <a:xfrm>
            <a:off x="3776116" y="1708673"/>
            <a:ext cx="4639767" cy="4648439"/>
            <a:chOff x="645109" y="1970820"/>
            <a:chExt cx="4058666" cy="4066252"/>
          </a:xfrm>
        </p:grpSpPr>
        <p:pic>
          <p:nvPicPr>
            <p:cNvPr id="9" name="Picture 8" descr="A picture containing object, checker, floor, man&#10;&#10;Description automatically generated">
              <a:extLst>
                <a:ext uri="{FF2B5EF4-FFF2-40B4-BE49-F238E27FC236}">
                  <a16:creationId xmlns:a16="http://schemas.microsoft.com/office/drawing/2014/main" id="{76B682E1-80F4-4E43-A2D3-403D0ED02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109" y="1970820"/>
              <a:ext cx="4058666" cy="4066252"/>
            </a:xfrm>
            <a:prstGeom prst="rect">
              <a:avLst/>
            </a:prstGeom>
          </p:spPr>
        </p:pic>
        <p:pic>
          <p:nvPicPr>
            <p:cNvPr id="6" name="Picture 5" descr="A picture containing glass&#10;&#10;Description automatically generated">
              <a:extLst>
                <a:ext uri="{FF2B5EF4-FFF2-40B4-BE49-F238E27FC236}">
                  <a16:creationId xmlns:a16="http://schemas.microsoft.com/office/drawing/2014/main" id="{2E3DC3B4-BB29-1B48-AB96-2CA33EC1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819" y="2215895"/>
              <a:ext cx="785469" cy="741009"/>
            </a:xfrm>
            <a:prstGeom prst="rect">
              <a:avLst/>
            </a:prstGeom>
          </p:spPr>
        </p:pic>
        <p:pic>
          <p:nvPicPr>
            <p:cNvPr id="14" name="Picture 13" descr="A picture containing glass&#10;&#10;Description automatically generated">
              <a:extLst>
                <a:ext uri="{FF2B5EF4-FFF2-40B4-BE49-F238E27FC236}">
                  <a16:creationId xmlns:a16="http://schemas.microsoft.com/office/drawing/2014/main" id="{95BFCC72-4DE0-0140-A685-BB5AEB11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8440" y="3180641"/>
              <a:ext cx="785469" cy="741009"/>
            </a:xfrm>
            <a:prstGeom prst="rect">
              <a:avLst/>
            </a:prstGeom>
          </p:spPr>
        </p:pic>
        <p:pic>
          <p:nvPicPr>
            <p:cNvPr id="15" name="Picture 14" descr="A picture containing glass&#10;&#10;Description automatically generated">
              <a:extLst>
                <a:ext uri="{FF2B5EF4-FFF2-40B4-BE49-F238E27FC236}">
                  <a16:creationId xmlns:a16="http://schemas.microsoft.com/office/drawing/2014/main" id="{35DE878A-8A07-4144-87FF-DD8BF9E6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088" y="4111751"/>
              <a:ext cx="785469" cy="741009"/>
            </a:xfrm>
            <a:prstGeom prst="rect">
              <a:avLst/>
            </a:prstGeom>
          </p:spPr>
        </p:pic>
        <p:pic>
          <p:nvPicPr>
            <p:cNvPr id="16" name="Picture 15" descr="A picture containing glass&#10;&#10;Description automatically generated">
              <a:extLst>
                <a:ext uri="{FF2B5EF4-FFF2-40B4-BE49-F238E27FC236}">
                  <a16:creationId xmlns:a16="http://schemas.microsoft.com/office/drawing/2014/main" id="{0DBD58E1-F278-AB4F-B9A4-22F98C573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2704" y="5041391"/>
              <a:ext cx="785469" cy="7410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110256-7C77-5349-9A5C-9AE3EAC6DD67}"/>
              </a:ext>
            </a:extLst>
          </p:cNvPr>
          <p:cNvGrpSpPr/>
          <p:nvPr/>
        </p:nvGrpSpPr>
        <p:grpSpPr>
          <a:xfrm>
            <a:off x="1501511" y="3117600"/>
            <a:ext cx="1081581" cy="1828940"/>
            <a:chOff x="1341212" y="3258965"/>
            <a:chExt cx="1081581" cy="1828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7E7371-BEA3-DF40-8CA3-2B89D43573C3}"/>
                </a:ext>
              </a:extLst>
            </p:cNvPr>
            <p:cNvSpPr/>
            <p:nvPr/>
          </p:nvSpPr>
          <p:spPr>
            <a:xfrm>
              <a:off x="1341212" y="3258965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8CEE4E-B52A-2E4A-95F6-5C03F86094D1}"/>
                </a:ext>
              </a:extLst>
            </p:cNvPr>
            <p:cNvSpPr/>
            <p:nvPr/>
          </p:nvSpPr>
          <p:spPr>
            <a:xfrm>
              <a:off x="1972211" y="3258965"/>
              <a:ext cx="450582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778916-DCB3-2647-B45E-6EFFFDEC394D}"/>
                </a:ext>
              </a:extLst>
            </p:cNvPr>
            <p:cNvSpPr/>
            <p:nvPr/>
          </p:nvSpPr>
          <p:spPr>
            <a:xfrm>
              <a:off x="1341212" y="3716165"/>
              <a:ext cx="632178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Q</a:t>
              </a:r>
              <a:r>
                <a:rPr lang="en-AU" sz="2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854C8D-2DCC-DC4D-8723-B310DFF0CB34}"/>
                </a:ext>
              </a:extLst>
            </p:cNvPr>
            <p:cNvSpPr/>
            <p:nvPr/>
          </p:nvSpPr>
          <p:spPr>
            <a:xfrm>
              <a:off x="1972211" y="3716165"/>
              <a:ext cx="450582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0BDE496-5975-0242-9870-B8882B6624EA}"/>
                </a:ext>
              </a:extLst>
            </p:cNvPr>
            <p:cNvGrpSpPr/>
            <p:nvPr/>
          </p:nvGrpSpPr>
          <p:grpSpPr>
            <a:xfrm>
              <a:off x="1341212" y="4176965"/>
              <a:ext cx="1081581" cy="457200"/>
              <a:chOff x="963372" y="5114152"/>
              <a:chExt cx="1081581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C44C8F-7A5D-D849-B979-2637F054821D}"/>
                  </a:ext>
                </a:extLst>
              </p:cNvPr>
              <p:cNvSpPr/>
              <p:nvPr/>
            </p:nvSpPr>
            <p:spPr>
              <a:xfrm>
                <a:off x="963372" y="5114152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DACC309-14DE-1946-ACD6-49379ED13CAB}"/>
                  </a:ext>
                </a:extLst>
              </p:cNvPr>
              <p:cNvSpPr/>
              <p:nvPr/>
            </p:nvSpPr>
            <p:spPr>
              <a:xfrm>
                <a:off x="1594371" y="5114152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4DC37D-C1F3-9240-A6C0-87EEEC72FC6E}"/>
                </a:ext>
              </a:extLst>
            </p:cNvPr>
            <p:cNvGrpSpPr/>
            <p:nvPr/>
          </p:nvGrpSpPr>
          <p:grpSpPr>
            <a:xfrm>
              <a:off x="1341212" y="4630705"/>
              <a:ext cx="1081581" cy="457200"/>
              <a:chOff x="963372" y="5113509"/>
              <a:chExt cx="1081581" cy="4572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611286-5A36-784D-8E93-D19C7DEEBB1E}"/>
                  </a:ext>
                </a:extLst>
              </p:cNvPr>
              <p:cNvSpPr/>
              <p:nvPr/>
            </p:nvSpPr>
            <p:spPr>
              <a:xfrm>
                <a:off x="963372" y="5113509"/>
                <a:ext cx="632178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Q</a:t>
                </a:r>
                <a:r>
                  <a:rPr lang="en-AU" sz="2400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FB1B8C-302A-DB4C-B228-BD6682539C6C}"/>
                  </a:ext>
                </a:extLst>
              </p:cNvPr>
              <p:cNvSpPr/>
              <p:nvPr/>
            </p:nvSpPr>
            <p:spPr>
              <a:xfrm>
                <a:off x="1594371" y="5113509"/>
                <a:ext cx="45058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8-Queens Problem</a:t>
            </a:r>
          </a:p>
        </p:txBody>
      </p:sp>
      <p:pic>
        <p:nvPicPr>
          <p:cNvPr id="11" name="Picture 10" descr="A picture containing object, crossword, man&#10;&#10;Description automatically generated">
            <a:extLst>
              <a:ext uri="{FF2B5EF4-FFF2-40B4-BE49-F238E27FC236}">
                <a16:creationId xmlns:a16="http://schemas.microsoft.com/office/drawing/2014/main" id="{A06DDEFF-6F07-024F-9B4C-3EB244B8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9" y="1882588"/>
            <a:ext cx="4361073" cy="43568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F0A4A2-CF13-2341-AF8A-02DF5C85761A}"/>
              </a:ext>
            </a:extLst>
          </p:cNvPr>
          <p:cNvSpPr txBox="1"/>
          <p:nvPr/>
        </p:nvSpPr>
        <p:spPr>
          <a:xfrm>
            <a:off x="5273522" y="1882588"/>
            <a:ext cx="7298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No queen can see another queen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One queen per row, column and diagonal</a:t>
            </a:r>
          </a:p>
        </p:txBody>
      </p:sp>
    </p:spTree>
    <p:extLst>
      <p:ext uri="{BB962C8B-B14F-4D97-AF65-F5344CB8AC3E}">
        <p14:creationId xmlns:p14="http://schemas.microsoft.com/office/powerpoint/2010/main" val="80656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458E-BF50-A847-8525-E1F3B19B3487}"/>
              </a:ext>
            </a:extLst>
          </p:cNvPr>
          <p:cNvSpPr txBox="1"/>
          <p:nvPr/>
        </p:nvSpPr>
        <p:spPr>
          <a:xfrm>
            <a:off x="645109" y="1495969"/>
            <a:ext cx="109017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Agent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Knowledge base, goals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Environment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Exists in a particular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Described using a series of literals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Agent must execute actions to control the environment state</a:t>
            </a:r>
          </a:p>
        </p:txBody>
      </p:sp>
    </p:spTree>
    <p:extLst>
      <p:ext uri="{BB962C8B-B14F-4D97-AF65-F5344CB8AC3E}">
        <p14:creationId xmlns:p14="http://schemas.microsoft.com/office/powerpoint/2010/main" val="280323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Specifying Actions (STRIPS)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7BED4-F6C5-BB4C-B4EE-788C5F0177E6}"/>
              </a:ext>
            </a:extLst>
          </p:cNvPr>
          <p:cNvSpPr txBox="1"/>
          <p:nvPr/>
        </p:nvSpPr>
        <p:spPr>
          <a:xfrm>
            <a:off x="645109" y="1495969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Each action has:</a:t>
            </a:r>
          </a:p>
          <a:p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Preconditions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Requirements to execute the action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Add List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Literals made true by the action</a:t>
            </a:r>
          </a:p>
          <a:p>
            <a:pPr lvl="2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Delete List</a:t>
            </a:r>
            <a:endParaRPr lang="en-AU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Literals made false by the action</a:t>
            </a:r>
          </a:p>
        </p:txBody>
      </p:sp>
    </p:spTree>
    <p:extLst>
      <p:ext uri="{BB962C8B-B14F-4D97-AF65-F5344CB8AC3E}">
        <p14:creationId xmlns:p14="http://schemas.microsoft.com/office/powerpoint/2010/main" val="175799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Specifying Actions (STRIPS)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7BED4-F6C5-BB4C-B4EE-788C5F0177E6}"/>
              </a:ext>
            </a:extLst>
          </p:cNvPr>
          <p:cNvSpPr txBox="1"/>
          <p:nvPr/>
        </p:nvSpPr>
        <p:spPr>
          <a:xfrm>
            <a:off x="645109" y="1495969"/>
            <a:ext cx="10901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Select a series of actions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Initial state ⇒ Goal state</a:t>
            </a:r>
          </a:p>
          <a:p>
            <a:endParaRPr lang="en-AU" sz="2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9A8D5C-39AB-4547-AF63-797EBE620256}"/>
              </a:ext>
            </a:extLst>
          </p:cNvPr>
          <p:cNvGrpSpPr/>
          <p:nvPr/>
        </p:nvGrpSpPr>
        <p:grpSpPr>
          <a:xfrm>
            <a:off x="8226754" y="3802499"/>
            <a:ext cx="839897" cy="368348"/>
            <a:chOff x="7305788" y="5308687"/>
            <a:chExt cx="839897" cy="36834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43C44-A9DD-C242-8216-C92DF134D2A2}"/>
                </a:ext>
              </a:extLst>
            </p:cNvPr>
            <p:cNvSpPr/>
            <p:nvPr/>
          </p:nvSpPr>
          <p:spPr>
            <a:xfrm>
              <a:off x="7305788" y="5308687"/>
              <a:ext cx="839897" cy="368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4A2774-6266-144D-96A3-0A78B07AE2B4}"/>
                </a:ext>
              </a:extLst>
            </p:cNvPr>
            <p:cNvSpPr/>
            <p:nvPr/>
          </p:nvSpPr>
          <p:spPr>
            <a:xfrm>
              <a:off x="7408560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DC8FCA-12AF-6A4B-A226-E96486162F7F}"/>
                </a:ext>
              </a:extLst>
            </p:cNvPr>
            <p:cNvSpPr/>
            <p:nvPr/>
          </p:nvSpPr>
          <p:spPr>
            <a:xfrm>
              <a:off x="7685731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390F8C-3364-9147-9DDA-B9C185DEB514}"/>
                </a:ext>
              </a:extLst>
            </p:cNvPr>
            <p:cNvSpPr/>
            <p:nvPr/>
          </p:nvSpPr>
          <p:spPr>
            <a:xfrm>
              <a:off x="7962902" y="5455983"/>
              <a:ext cx="80010" cy="80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89957A-5F98-E648-B768-FB61A7C9A18E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2760209" y="3991606"/>
            <a:ext cx="432412" cy="44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8E94C09-94BF-2147-8A30-5F6C458DB22E}"/>
              </a:ext>
            </a:extLst>
          </p:cNvPr>
          <p:cNvSpPr/>
          <p:nvPr/>
        </p:nvSpPr>
        <p:spPr>
          <a:xfrm>
            <a:off x="708209" y="3807432"/>
            <a:ext cx="20520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Initial 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C435E8-8A64-8344-A9D2-B00FCC086FAE}"/>
              </a:ext>
            </a:extLst>
          </p:cNvPr>
          <p:cNvSpPr/>
          <p:nvPr/>
        </p:nvSpPr>
        <p:spPr>
          <a:xfrm>
            <a:off x="9564372" y="3807432"/>
            <a:ext cx="20537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Goal state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FE640A-899A-ED45-B65F-739ECE96EC4D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244621" y="3996008"/>
            <a:ext cx="47938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24F800-65F6-8447-B210-8CB62EADFD9F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7776007" y="3986673"/>
            <a:ext cx="450747" cy="93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95805E-5895-FF4A-A631-D40EBACA041F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9066651" y="3986673"/>
            <a:ext cx="497721" cy="49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AF9413-AA42-4446-835B-87FBA5B478B6}"/>
              </a:ext>
            </a:extLst>
          </p:cNvPr>
          <p:cNvSpPr/>
          <p:nvPr/>
        </p:nvSpPr>
        <p:spPr>
          <a:xfrm>
            <a:off x="2760209" y="2988714"/>
            <a:ext cx="6804162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9A48F5-591C-C540-90E9-95F8ADD64A2A}"/>
              </a:ext>
            </a:extLst>
          </p:cNvPr>
          <p:cNvSpPr/>
          <p:nvPr/>
        </p:nvSpPr>
        <p:spPr>
          <a:xfrm>
            <a:off x="3192621" y="3811834"/>
            <a:ext cx="20520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Intermediate State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288D3-7593-E446-9F45-59C5F4741BFA}"/>
              </a:ext>
            </a:extLst>
          </p:cNvPr>
          <p:cNvSpPr/>
          <p:nvPr/>
        </p:nvSpPr>
        <p:spPr>
          <a:xfrm>
            <a:off x="5724007" y="3811834"/>
            <a:ext cx="2052000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Intermediate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32C05E-8865-0140-BDDA-58136371C6DD}"/>
              </a:ext>
            </a:extLst>
          </p:cNvPr>
          <p:cNvSpPr/>
          <p:nvPr/>
        </p:nvSpPr>
        <p:spPr>
          <a:xfrm>
            <a:off x="2355312" y="4450780"/>
            <a:ext cx="124220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CF128B-6BA9-1446-A302-D22A01F405BC}"/>
              </a:ext>
            </a:extLst>
          </p:cNvPr>
          <p:cNvSpPr/>
          <p:nvPr/>
        </p:nvSpPr>
        <p:spPr>
          <a:xfrm>
            <a:off x="4863211" y="4450780"/>
            <a:ext cx="124220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B83D81-E54C-7241-98AB-41B6E0BF52D4}"/>
              </a:ext>
            </a:extLst>
          </p:cNvPr>
          <p:cNvSpPr/>
          <p:nvPr/>
        </p:nvSpPr>
        <p:spPr>
          <a:xfrm>
            <a:off x="7380717" y="4449119"/>
            <a:ext cx="1242206" cy="36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F33B5C-CEEA-504A-AC82-0813DC4EF6BD}"/>
              </a:ext>
            </a:extLst>
          </p:cNvPr>
          <p:cNvSpPr txBox="1"/>
          <p:nvPr/>
        </p:nvSpPr>
        <p:spPr>
          <a:xfrm>
            <a:off x="645108" y="5281489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Actions may not always execute successfully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Backtracking may be required</a:t>
            </a:r>
          </a:p>
        </p:txBody>
      </p:sp>
    </p:spTree>
    <p:extLst>
      <p:ext uri="{BB962C8B-B14F-4D97-AF65-F5344CB8AC3E}">
        <p14:creationId xmlns:p14="http://schemas.microsoft.com/office/powerpoint/2010/main" val="2629545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Flower">
            <a:extLst>
              <a:ext uri="{FF2B5EF4-FFF2-40B4-BE49-F238E27FC236}">
                <a16:creationId xmlns:a16="http://schemas.microsoft.com/office/drawing/2014/main" id="{B508800A-A3F8-5A43-9F3A-7CCADFC3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2162" y="3613382"/>
            <a:ext cx="2301579" cy="23015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Planning – Environment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458E-BF50-A847-8525-E1F3B19B3487}"/>
              </a:ext>
            </a:extLst>
          </p:cNvPr>
          <p:cNvSpPr txBox="1"/>
          <p:nvPr/>
        </p:nvSpPr>
        <p:spPr>
          <a:xfrm>
            <a:off x="645109" y="1495969"/>
            <a:ext cx="10901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Literals: [healthy, </a:t>
            </a:r>
            <a:r>
              <a:rPr lang="en-AU" sz="2800" dirty="0" err="1"/>
              <a:t>bugs_present</a:t>
            </a:r>
            <a:r>
              <a:rPr lang="en-AU" sz="2800" dirty="0"/>
              <a:t>, </a:t>
            </a:r>
            <a:r>
              <a:rPr lang="en-AU" sz="2800" dirty="0" err="1"/>
              <a:t>roses_present</a:t>
            </a:r>
            <a:r>
              <a:rPr lang="en-AU" sz="2800" dirty="0"/>
              <a:t>, </a:t>
            </a:r>
            <a:r>
              <a:rPr lang="en-AU" sz="2800" dirty="0" err="1"/>
              <a:t>already_watered</a:t>
            </a:r>
            <a:r>
              <a:rPr lang="en-AU" sz="2800" dirty="0"/>
              <a:t>]</a:t>
            </a:r>
          </a:p>
          <a:p>
            <a:endParaRPr lang="en-AU" sz="2800" dirty="0"/>
          </a:p>
          <a:p>
            <a:r>
              <a:rPr lang="en-AU" sz="2800" dirty="0"/>
              <a:t>Actions: [</a:t>
            </a:r>
            <a:r>
              <a:rPr lang="en-AU" sz="2800" dirty="0" err="1"/>
              <a:t>Remove_bugs</a:t>
            </a:r>
            <a:r>
              <a:rPr lang="en-AU" sz="2800" dirty="0"/>
              <a:t>, </a:t>
            </a:r>
            <a:r>
              <a:rPr lang="en-AU" sz="2800" dirty="0" err="1"/>
              <a:t>Plant_roses</a:t>
            </a:r>
            <a:r>
              <a:rPr lang="en-AU" sz="2800" dirty="0"/>
              <a:t>, </a:t>
            </a:r>
            <a:r>
              <a:rPr lang="en-AU" sz="2800" dirty="0" err="1"/>
              <a:t>Water_garden</a:t>
            </a:r>
            <a:r>
              <a:rPr lang="en-AU" sz="2800" dirty="0"/>
              <a:t>]</a:t>
            </a:r>
          </a:p>
        </p:txBody>
      </p:sp>
      <p:pic>
        <p:nvPicPr>
          <p:cNvPr id="6" name="Graphic 5" descr="Flower">
            <a:extLst>
              <a:ext uri="{FF2B5EF4-FFF2-40B4-BE49-F238E27FC236}">
                <a16:creationId xmlns:a16="http://schemas.microsoft.com/office/drawing/2014/main" id="{B583A774-783A-E747-812E-D4BA52817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849" y="3941162"/>
            <a:ext cx="2436541" cy="2436541"/>
          </a:xfrm>
          <a:prstGeom prst="rect">
            <a:avLst/>
          </a:prstGeom>
        </p:spPr>
      </p:pic>
      <p:pic>
        <p:nvPicPr>
          <p:cNvPr id="10" name="Graphic 9" descr="Plant">
            <a:extLst>
              <a:ext uri="{FF2B5EF4-FFF2-40B4-BE49-F238E27FC236}">
                <a16:creationId xmlns:a16="http://schemas.microsoft.com/office/drawing/2014/main" id="{92B03D90-A420-C142-AE63-6D3483A8B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8147" y="3224656"/>
            <a:ext cx="3413940" cy="3413940"/>
          </a:xfrm>
          <a:prstGeom prst="rect">
            <a:avLst/>
          </a:prstGeom>
        </p:spPr>
      </p:pic>
      <p:pic>
        <p:nvPicPr>
          <p:cNvPr id="12" name="Graphic 11" descr="Hummingbird">
            <a:extLst>
              <a:ext uri="{FF2B5EF4-FFF2-40B4-BE49-F238E27FC236}">
                <a16:creationId xmlns:a16="http://schemas.microsoft.com/office/drawing/2014/main" id="{BA61C18B-CEF7-A44C-9046-3F4CFE70A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7442" y="3079918"/>
            <a:ext cx="914400" cy="914400"/>
          </a:xfrm>
          <a:prstGeom prst="rect">
            <a:avLst/>
          </a:prstGeom>
        </p:spPr>
      </p:pic>
      <p:pic>
        <p:nvPicPr>
          <p:cNvPr id="14" name="Graphic 13" descr="Butterfly">
            <a:extLst>
              <a:ext uri="{FF2B5EF4-FFF2-40B4-BE49-F238E27FC236}">
                <a16:creationId xmlns:a16="http://schemas.microsoft.com/office/drawing/2014/main" id="{2155518A-8194-A842-9526-B4F5ED80BF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6267" y="3235131"/>
            <a:ext cx="914400" cy="914400"/>
          </a:xfrm>
          <a:prstGeom prst="rect">
            <a:avLst/>
          </a:prstGeom>
        </p:spPr>
      </p:pic>
      <p:pic>
        <p:nvPicPr>
          <p:cNvPr id="15" name="Graphic 14" descr="Flower">
            <a:extLst>
              <a:ext uri="{FF2B5EF4-FFF2-40B4-BE49-F238E27FC236}">
                <a16:creationId xmlns:a16="http://schemas.microsoft.com/office/drawing/2014/main" id="{EBF5EE5C-2249-7448-AB53-666BAE4E5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6424" y="3537118"/>
            <a:ext cx="2436541" cy="2436541"/>
          </a:xfrm>
          <a:prstGeom prst="rect">
            <a:avLst/>
          </a:prstGeom>
        </p:spPr>
      </p:pic>
      <p:pic>
        <p:nvPicPr>
          <p:cNvPr id="16" name="Graphic 15" descr="Flower">
            <a:extLst>
              <a:ext uri="{FF2B5EF4-FFF2-40B4-BE49-F238E27FC236}">
                <a16:creationId xmlns:a16="http://schemas.microsoft.com/office/drawing/2014/main" id="{8E8B97CE-8998-7F44-A7A5-DF0DAAE9C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7982" y="4764172"/>
            <a:ext cx="1843436" cy="1843436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A9D638A9-6089-C947-AE94-2034C0FEC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32948" y="3193668"/>
            <a:ext cx="3413940" cy="34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7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Specifying Actions (STRIPS)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1495969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Current state: [¬</a:t>
            </a:r>
            <a:r>
              <a:rPr lang="en-AU" sz="2800" dirty="0" err="1"/>
              <a:t>already_watered</a:t>
            </a:r>
            <a:r>
              <a:rPr lang="en-AU" sz="2800" dirty="0"/>
              <a:t>, ¬</a:t>
            </a:r>
            <a:r>
              <a:rPr lang="en-AU" sz="2800" dirty="0" err="1"/>
              <a:t>bugs_present</a:t>
            </a:r>
            <a:r>
              <a:rPr lang="en-AU" sz="2800" dirty="0"/>
              <a:t>, </a:t>
            </a:r>
            <a:r>
              <a:rPr lang="en-AU" sz="2800" dirty="0" err="1"/>
              <a:t>roses_present</a:t>
            </a:r>
            <a:r>
              <a:rPr lang="en-AU" sz="2800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4464A-2F78-7443-B4E1-89F2E08737C4}"/>
              </a:ext>
            </a:extLst>
          </p:cNvPr>
          <p:cNvSpPr txBox="1"/>
          <p:nvPr/>
        </p:nvSpPr>
        <p:spPr>
          <a:xfrm>
            <a:off x="645108" y="2290039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err="1"/>
              <a:t>Water_garden</a:t>
            </a:r>
            <a:r>
              <a:rPr lang="en-AU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Preconditions: </a:t>
            </a:r>
          </a:p>
          <a:p>
            <a:pPr lvl="2"/>
            <a:r>
              <a:rPr lang="en-AU" sz="2800" dirty="0"/>
              <a:t>[¬</a:t>
            </a:r>
            <a:r>
              <a:rPr lang="en-AU" sz="2800" dirty="0" err="1"/>
              <a:t>already_watered</a:t>
            </a:r>
            <a:r>
              <a:rPr lang="en-AU" sz="2800" dirty="0"/>
              <a:t>, ¬</a:t>
            </a:r>
            <a:r>
              <a:rPr lang="en-AU" sz="2800" dirty="0" err="1"/>
              <a:t>bugs_present</a:t>
            </a:r>
            <a:r>
              <a:rPr lang="en-AU" sz="2800" dirty="0"/>
              <a:t>]</a:t>
            </a:r>
          </a:p>
          <a:p>
            <a:pPr lvl="1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Add List: </a:t>
            </a:r>
          </a:p>
          <a:p>
            <a:pPr lvl="1"/>
            <a:r>
              <a:rPr lang="en-AU" sz="2800" dirty="0"/>
              <a:t>	[healthy, </a:t>
            </a:r>
            <a:r>
              <a:rPr lang="en-AU" sz="2800" dirty="0" err="1"/>
              <a:t>already_watered</a:t>
            </a:r>
            <a:r>
              <a:rPr lang="en-AU" sz="2800" dirty="0"/>
              <a:t>] </a:t>
            </a:r>
          </a:p>
          <a:p>
            <a:pPr lvl="1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Delete List: </a:t>
            </a:r>
          </a:p>
          <a:p>
            <a:pPr lvl="1"/>
            <a:r>
              <a:rPr lang="en-AU" sz="2800" dirty="0"/>
              <a:t>	[¬</a:t>
            </a:r>
            <a:r>
              <a:rPr lang="en-AU" sz="2800" dirty="0" err="1"/>
              <a:t>already_watered</a:t>
            </a:r>
            <a:r>
              <a:rPr lang="en-AU" sz="2800" dirty="0"/>
              <a:t>] 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6944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Specifying Actions (STRIPS)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1495969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New state: [</a:t>
            </a:r>
            <a:r>
              <a:rPr lang="en-AU" sz="2800" dirty="0" err="1"/>
              <a:t>already_watered</a:t>
            </a:r>
            <a:r>
              <a:rPr lang="en-AU" sz="2800" dirty="0"/>
              <a:t>, ¬</a:t>
            </a:r>
            <a:r>
              <a:rPr lang="en-AU" sz="2800" dirty="0" err="1"/>
              <a:t>bugs_present</a:t>
            </a:r>
            <a:r>
              <a:rPr lang="en-AU" sz="2800" dirty="0"/>
              <a:t>, </a:t>
            </a:r>
            <a:r>
              <a:rPr lang="en-AU" sz="2800" dirty="0" err="1"/>
              <a:t>roses_present</a:t>
            </a:r>
            <a:r>
              <a:rPr lang="en-AU" sz="2800" dirty="0"/>
              <a:t>, healthy]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4464A-2F78-7443-B4E1-89F2E08737C4}"/>
              </a:ext>
            </a:extLst>
          </p:cNvPr>
          <p:cNvSpPr txBox="1"/>
          <p:nvPr/>
        </p:nvSpPr>
        <p:spPr>
          <a:xfrm>
            <a:off x="645108" y="2290039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err="1"/>
              <a:t>Water_garden</a:t>
            </a:r>
            <a:r>
              <a:rPr lang="en-AU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Preconditions: </a:t>
            </a:r>
          </a:p>
          <a:p>
            <a:pPr lvl="2"/>
            <a:r>
              <a:rPr lang="en-AU" sz="2800" dirty="0"/>
              <a:t>[¬</a:t>
            </a:r>
            <a:r>
              <a:rPr lang="en-AU" sz="2800" dirty="0" err="1"/>
              <a:t>already_watered</a:t>
            </a:r>
            <a:r>
              <a:rPr lang="en-AU" sz="2800" dirty="0"/>
              <a:t>, ¬</a:t>
            </a:r>
            <a:r>
              <a:rPr lang="en-AU" sz="2800" dirty="0" err="1"/>
              <a:t>bugs_present</a:t>
            </a:r>
            <a:r>
              <a:rPr lang="en-AU" sz="2800" dirty="0"/>
              <a:t>]</a:t>
            </a:r>
          </a:p>
          <a:p>
            <a:pPr lvl="1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Add List: </a:t>
            </a:r>
          </a:p>
          <a:p>
            <a:pPr lvl="1"/>
            <a:r>
              <a:rPr lang="en-AU" sz="2800" dirty="0"/>
              <a:t>	[healthy, </a:t>
            </a:r>
            <a:r>
              <a:rPr lang="en-AU" sz="2800" dirty="0" err="1"/>
              <a:t>already_watered</a:t>
            </a:r>
            <a:r>
              <a:rPr lang="en-AU" sz="2800" dirty="0"/>
              <a:t>] </a:t>
            </a:r>
          </a:p>
          <a:p>
            <a:pPr lvl="1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Delete List: </a:t>
            </a:r>
          </a:p>
          <a:p>
            <a:pPr lvl="1"/>
            <a:r>
              <a:rPr lang="en-AU" sz="2800" dirty="0"/>
              <a:t>	[¬</a:t>
            </a:r>
            <a:r>
              <a:rPr lang="en-AU" sz="2800" dirty="0" err="1"/>
              <a:t>already_watered</a:t>
            </a:r>
            <a:r>
              <a:rPr lang="en-AU" sz="2800" dirty="0"/>
              <a:t>] 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67596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2 - Block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1234C-E0CA-7D43-8BA5-C093B20C2C53}"/>
              </a:ext>
            </a:extLst>
          </p:cNvPr>
          <p:cNvSpPr txBox="1"/>
          <p:nvPr/>
        </p:nvSpPr>
        <p:spPr>
          <a:xfrm>
            <a:off x="658595" y="1621381"/>
            <a:ext cx="30793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Actions: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Stack(A, B)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Unstack(A)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95105-8A38-6D49-A558-BD2E5C2BAB6B}"/>
              </a:ext>
            </a:extLst>
          </p:cNvPr>
          <p:cNvSpPr txBox="1"/>
          <p:nvPr/>
        </p:nvSpPr>
        <p:spPr>
          <a:xfrm>
            <a:off x="8661208" y="1621381"/>
            <a:ext cx="307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Objects: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Blocks A, B, 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54323-5024-414F-AD83-E0FDBCE01957}"/>
              </a:ext>
            </a:extLst>
          </p:cNvPr>
          <p:cNvSpPr/>
          <p:nvPr/>
        </p:nvSpPr>
        <p:spPr>
          <a:xfrm>
            <a:off x="4728314" y="1625835"/>
            <a:ext cx="2505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Relations: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on(A, B)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clear(A)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7A4651-8640-5744-8B48-B129A478ED30}"/>
              </a:ext>
            </a:extLst>
          </p:cNvPr>
          <p:cNvGrpSpPr/>
          <p:nvPr/>
        </p:nvGrpSpPr>
        <p:grpSpPr>
          <a:xfrm>
            <a:off x="493913" y="4023128"/>
            <a:ext cx="2860091" cy="2073151"/>
            <a:chOff x="645109" y="4121743"/>
            <a:chExt cx="2860091" cy="20731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83333E-BA97-8545-9FD1-97AC6E7E497E}"/>
                </a:ext>
              </a:extLst>
            </p:cNvPr>
            <p:cNvGrpSpPr/>
            <p:nvPr/>
          </p:nvGrpSpPr>
          <p:grpSpPr>
            <a:xfrm>
              <a:off x="1141173" y="4121743"/>
              <a:ext cx="1867961" cy="1103971"/>
              <a:chOff x="1305545" y="4121743"/>
              <a:chExt cx="1867961" cy="110397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8B978A-8958-D348-A4FB-F546D2743D1A}"/>
                  </a:ext>
                </a:extLst>
              </p:cNvPr>
              <p:cNvSpPr/>
              <p:nvPr/>
            </p:nvSpPr>
            <p:spPr>
              <a:xfrm>
                <a:off x="1305545" y="4846573"/>
                <a:ext cx="1867961" cy="3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B971E04-C165-C846-B1DA-0C9D3FA52BA4}"/>
                  </a:ext>
                </a:extLst>
              </p:cNvPr>
              <p:cNvSpPr/>
              <p:nvPr/>
            </p:nvSpPr>
            <p:spPr>
              <a:xfrm>
                <a:off x="2311244" y="4130202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B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77DE907-22A3-CE44-9549-329A531FC601}"/>
                  </a:ext>
                </a:extLst>
              </p:cNvPr>
              <p:cNvSpPr/>
              <p:nvPr/>
            </p:nvSpPr>
            <p:spPr>
              <a:xfrm>
                <a:off x="1451566" y="4121743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A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E1EB99-0288-BE40-B898-E36795B96F2F}"/>
                </a:ext>
              </a:extLst>
            </p:cNvPr>
            <p:cNvSpPr/>
            <p:nvPr/>
          </p:nvSpPr>
          <p:spPr>
            <a:xfrm>
              <a:off x="645110" y="5226169"/>
              <a:ext cx="2860090" cy="4852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clear(A), clear(B)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ABE8D4-D3BF-994A-83B0-6C4C70F52162}"/>
                </a:ext>
              </a:extLst>
            </p:cNvPr>
            <p:cNvSpPr/>
            <p:nvPr/>
          </p:nvSpPr>
          <p:spPr>
            <a:xfrm>
              <a:off x="645109" y="5709621"/>
              <a:ext cx="2860091" cy="4852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on(A, Table), on(B, Table)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C8E689-A5FF-9C4C-A6D4-24FFD633BA2B}"/>
              </a:ext>
            </a:extLst>
          </p:cNvPr>
          <p:cNvGrpSpPr/>
          <p:nvPr/>
        </p:nvGrpSpPr>
        <p:grpSpPr>
          <a:xfrm>
            <a:off x="4687215" y="3307405"/>
            <a:ext cx="2860091" cy="2787053"/>
            <a:chOff x="4373530" y="3406020"/>
            <a:chExt cx="2860091" cy="278705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456EFA-0BC5-8F4A-AF9C-5B9D285F97DC}"/>
                </a:ext>
              </a:extLst>
            </p:cNvPr>
            <p:cNvSpPr/>
            <p:nvPr/>
          </p:nvSpPr>
          <p:spPr>
            <a:xfrm>
              <a:off x="4869594" y="4844752"/>
              <a:ext cx="1867961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2F2B936-9BAF-8349-A998-78F63E545E27}"/>
                </a:ext>
              </a:extLst>
            </p:cNvPr>
            <p:cNvSpPr/>
            <p:nvPr/>
          </p:nvSpPr>
          <p:spPr>
            <a:xfrm>
              <a:off x="5441159" y="4128381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B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39DDD82-3F14-544A-9572-95EC1E1A7595}"/>
                </a:ext>
              </a:extLst>
            </p:cNvPr>
            <p:cNvSpPr/>
            <p:nvPr/>
          </p:nvSpPr>
          <p:spPr>
            <a:xfrm>
              <a:off x="5441159" y="340602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96A515-C85E-1049-B165-6CEDE5A2625C}"/>
                </a:ext>
              </a:extLst>
            </p:cNvPr>
            <p:cNvSpPr/>
            <p:nvPr/>
          </p:nvSpPr>
          <p:spPr>
            <a:xfrm>
              <a:off x="4373531" y="5224348"/>
              <a:ext cx="2860090" cy="4852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0108F5F-9246-CE4C-81EB-95B09BF6C643}"/>
                </a:ext>
              </a:extLst>
            </p:cNvPr>
            <p:cNvSpPr/>
            <p:nvPr/>
          </p:nvSpPr>
          <p:spPr>
            <a:xfrm>
              <a:off x="4373530" y="5707800"/>
              <a:ext cx="2860091" cy="4852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on(A, B), on(B, Table)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F518D5-F35B-8C4C-A115-9005AE34E0E5}"/>
              </a:ext>
            </a:extLst>
          </p:cNvPr>
          <p:cNvGrpSpPr/>
          <p:nvPr/>
        </p:nvGrpSpPr>
        <p:grpSpPr>
          <a:xfrm>
            <a:off x="8880515" y="4020801"/>
            <a:ext cx="2860091" cy="2073151"/>
            <a:chOff x="645109" y="4121743"/>
            <a:chExt cx="2860091" cy="207315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0940B3A-C8CF-C543-A5DE-CF60DBCFC563}"/>
                </a:ext>
              </a:extLst>
            </p:cNvPr>
            <p:cNvGrpSpPr/>
            <p:nvPr/>
          </p:nvGrpSpPr>
          <p:grpSpPr>
            <a:xfrm>
              <a:off x="1141173" y="4121743"/>
              <a:ext cx="1867961" cy="1103971"/>
              <a:chOff x="1305545" y="4121743"/>
              <a:chExt cx="1867961" cy="110397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7D706A1-B626-544B-A312-1DF4A266B0F3}"/>
                  </a:ext>
                </a:extLst>
              </p:cNvPr>
              <p:cNvSpPr/>
              <p:nvPr/>
            </p:nvSpPr>
            <p:spPr>
              <a:xfrm>
                <a:off x="1305545" y="4846573"/>
                <a:ext cx="1867961" cy="3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67E161F-EC81-F344-A83C-D2858665E90B}"/>
                  </a:ext>
                </a:extLst>
              </p:cNvPr>
              <p:cNvSpPr/>
              <p:nvPr/>
            </p:nvSpPr>
            <p:spPr>
              <a:xfrm>
                <a:off x="2311244" y="4130202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B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C00923EF-3E3C-6440-AC40-E72FEFF6D84C}"/>
                  </a:ext>
                </a:extLst>
              </p:cNvPr>
              <p:cNvSpPr/>
              <p:nvPr/>
            </p:nvSpPr>
            <p:spPr>
              <a:xfrm>
                <a:off x="1451566" y="4121743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A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A7657C-8435-7948-98EF-8B18DC6D3AEF}"/>
                </a:ext>
              </a:extLst>
            </p:cNvPr>
            <p:cNvSpPr/>
            <p:nvPr/>
          </p:nvSpPr>
          <p:spPr>
            <a:xfrm>
              <a:off x="645110" y="5226169"/>
              <a:ext cx="2860090" cy="4852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clear(A), clear(B)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C64A4E2-8CF7-B94E-957C-503EBB1D7722}"/>
                </a:ext>
              </a:extLst>
            </p:cNvPr>
            <p:cNvSpPr/>
            <p:nvPr/>
          </p:nvSpPr>
          <p:spPr>
            <a:xfrm>
              <a:off x="645109" y="5709621"/>
              <a:ext cx="2860091" cy="4852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on(A, Table), on(B, Table)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C7592D6-A5D5-0D4D-BEB8-FEA72091C667}"/>
              </a:ext>
            </a:extLst>
          </p:cNvPr>
          <p:cNvSpPr/>
          <p:nvPr/>
        </p:nvSpPr>
        <p:spPr>
          <a:xfrm>
            <a:off x="3354004" y="5130353"/>
            <a:ext cx="1333210" cy="478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EE88A04-A261-BE4B-B184-BCADAAD07C58}"/>
              </a:ext>
            </a:extLst>
          </p:cNvPr>
          <p:cNvSpPr/>
          <p:nvPr/>
        </p:nvSpPr>
        <p:spPr>
          <a:xfrm>
            <a:off x="7547307" y="5124771"/>
            <a:ext cx="1333210" cy="485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Unstack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FC46E2-540D-B14B-91C8-36F2E5FF6EB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354004" y="5853643"/>
            <a:ext cx="133321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E4D5A9-14E4-9847-BF36-FF00E6D1FFA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 flipV="1">
            <a:off x="7547306" y="5851316"/>
            <a:ext cx="1333209" cy="50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1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Stack 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1234C-E0CA-7D43-8BA5-C093B20C2C53}"/>
              </a:ext>
            </a:extLst>
          </p:cNvPr>
          <p:cNvSpPr txBox="1"/>
          <p:nvPr/>
        </p:nvSpPr>
        <p:spPr>
          <a:xfrm>
            <a:off x="658594" y="2290039"/>
            <a:ext cx="5162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stack(A, B):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Preconditions:</a:t>
            </a:r>
          </a:p>
          <a:p>
            <a:pPr lvl="2"/>
            <a:r>
              <a:rPr lang="en-AU" sz="2800" dirty="0"/>
              <a:t>[clear(A), clear(B)]</a:t>
            </a:r>
          </a:p>
          <a:p>
            <a:pPr lvl="1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Add List:</a:t>
            </a:r>
          </a:p>
          <a:p>
            <a:pPr lvl="2"/>
            <a:r>
              <a:rPr lang="en-AU" sz="2800" dirty="0"/>
              <a:t>[on(A, B)]</a:t>
            </a:r>
          </a:p>
          <a:p>
            <a:pPr lvl="2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Delete List:</a:t>
            </a:r>
          </a:p>
          <a:p>
            <a:pPr lvl="2"/>
            <a:r>
              <a:rPr lang="en-AU" sz="2800" dirty="0"/>
              <a:t>[clear(B), on(A, Table)]</a:t>
            </a:r>
          </a:p>
          <a:p>
            <a:pPr lvl="2"/>
            <a:endParaRPr lang="en-AU" sz="2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35A2F2-A7C7-3649-97B7-46E890E88BB5}"/>
              </a:ext>
            </a:extLst>
          </p:cNvPr>
          <p:cNvGrpSpPr/>
          <p:nvPr/>
        </p:nvGrpSpPr>
        <p:grpSpPr>
          <a:xfrm>
            <a:off x="5940083" y="4773492"/>
            <a:ext cx="1791432" cy="1103971"/>
            <a:chOff x="680826" y="5307980"/>
            <a:chExt cx="1791432" cy="11039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B56B00-210E-E147-918D-BDF1140E3AED}"/>
                </a:ext>
              </a:extLst>
            </p:cNvPr>
            <p:cNvSpPr/>
            <p:nvPr/>
          </p:nvSpPr>
          <p:spPr>
            <a:xfrm>
              <a:off x="680826" y="6032810"/>
              <a:ext cx="1791432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F4B0B1-B935-6646-9100-04BB626E8601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B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CC2098A-801E-764F-90A0-0937A9F8A3B3}"/>
                </a:ext>
              </a:extLst>
            </p:cNvPr>
            <p:cNvSpPr/>
            <p:nvPr/>
          </p:nvSpPr>
          <p:spPr>
            <a:xfrm>
              <a:off x="747732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A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C3D555-F342-404A-B69C-7A6D36CF7A09}"/>
              </a:ext>
            </a:extLst>
          </p:cNvPr>
          <p:cNvGrpSpPr/>
          <p:nvPr/>
        </p:nvGrpSpPr>
        <p:grpSpPr>
          <a:xfrm>
            <a:off x="9784669" y="4048662"/>
            <a:ext cx="1791432" cy="1828801"/>
            <a:chOff x="680826" y="4583150"/>
            <a:chExt cx="1791432" cy="18288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1C465F-7177-874C-9FD1-77FAE64E6533}"/>
                </a:ext>
              </a:extLst>
            </p:cNvPr>
            <p:cNvSpPr/>
            <p:nvPr/>
          </p:nvSpPr>
          <p:spPr>
            <a:xfrm>
              <a:off x="680826" y="6032810"/>
              <a:ext cx="1791432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63D3052-D427-BA4A-B886-9F0456355C71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B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52BA433-6B32-E143-9D45-6E9E70C13531}"/>
                </a:ext>
              </a:extLst>
            </p:cNvPr>
            <p:cNvSpPr/>
            <p:nvPr/>
          </p:nvSpPr>
          <p:spPr>
            <a:xfrm>
              <a:off x="1658291" y="458315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A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816083-876F-BB43-AC45-399B13376153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7731515" y="5687893"/>
            <a:ext cx="205315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ED9788D-C09E-8940-B900-BD727F326879}"/>
              </a:ext>
            </a:extLst>
          </p:cNvPr>
          <p:cNvSpPr/>
          <p:nvPr/>
        </p:nvSpPr>
        <p:spPr>
          <a:xfrm>
            <a:off x="9070794" y="2284526"/>
            <a:ext cx="2505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Relations: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on(A, B)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clear(A)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97F68-BD5E-2E4D-951F-B0913CD9AEAE}"/>
              </a:ext>
            </a:extLst>
          </p:cNvPr>
          <p:cNvSpPr txBox="1"/>
          <p:nvPr/>
        </p:nvSpPr>
        <p:spPr>
          <a:xfrm>
            <a:off x="645109" y="1495969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Current state: [clear(A), clear(B), on(A, Table), on(B, Table)]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92E63-454E-194F-9A70-B927DD67ED0A}"/>
              </a:ext>
            </a:extLst>
          </p:cNvPr>
          <p:cNvSpPr txBox="1"/>
          <p:nvPr/>
        </p:nvSpPr>
        <p:spPr>
          <a:xfrm>
            <a:off x="5542138" y="6094510"/>
            <a:ext cx="643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New state: [clear(A), on(A, B), on(B, Table)]</a:t>
            </a:r>
          </a:p>
        </p:txBody>
      </p:sp>
    </p:spTree>
    <p:extLst>
      <p:ext uri="{BB962C8B-B14F-4D97-AF65-F5344CB8AC3E}">
        <p14:creationId xmlns:p14="http://schemas.microsoft.com/office/powerpoint/2010/main" val="37547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Unstack 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1234C-E0CA-7D43-8BA5-C093B20C2C53}"/>
              </a:ext>
            </a:extLst>
          </p:cNvPr>
          <p:cNvSpPr txBox="1"/>
          <p:nvPr/>
        </p:nvSpPr>
        <p:spPr>
          <a:xfrm>
            <a:off x="658594" y="2290039"/>
            <a:ext cx="5162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unstack(A):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Preconditions:</a:t>
            </a:r>
          </a:p>
          <a:p>
            <a:pPr lvl="2"/>
            <a:r>
              <a:rPr lang="en-AU" sz="2800" dirty="0"/>
              <a:t>[clear(A), on(A, B)]</a:t>
            </a:r>
          </a:p>
          <a:p>
            <a:pPr lvl="1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Add List:</a:t>
            </a:r>
          </a:p>
          <a:p>
            <a:pPr lvl="2"/>
            <a:r>
              <a:rPr lang="en-AU" sz="2800" dirty="0"/>
              <a:t>[on(A, Table), clear(B)]</a:t>
            </a:r>
          </a:p>
          <a:p>
            <a:pPr lvl="2"/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Delete List:</a:t>
            </a:r>
          </a:p>
          <a:p>
            <a:pPr lvl="2"/>
            <a:r>
              <a:rPr lang="en-AU" sz="2800" dirty="0"/>
              <a:t>[on(A, B)]</a:t>
            </a:r>
          </a:p>
          <a:p>
            <a:pPr lvl="2"/>
            <a:endParaRPr lang="en-AU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D9788D-C09E-8940-B900-BD727F326879}"/>
              </a:ext>
            </a:extLst>
          </p:cNvPr>
          <p:cNvSpPr/>
          <p:nvPr/>
        </p:nvSpPr>
        <p:spPr>
          <a:xfrm>
            <a:off x="9070794" y="2284526"/>
            <a:ext cx="2505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Relations: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on(A, B)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clear(A)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97F68-BD5E-2E4D-951F-B0913CD9AEAE}"/>
              </a:ext>
            </a:extLst>
          </p:cNvPr>
          <p:cNvSpPr txBox="1"/>
          <p:nvPr/>
        </p:nvSpPr>
        <p:spPr>
          <a:xfrm>
            <a:off x="645109" y="1495969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Current state: [clear(A), on(A, B), on(B, Table)]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92E63-454E-194F-9A70-B927DD67ED0A}"/>
              </a:ext>
            </a:extLst>
          </p:cNvPr>
          <p:cNvSpPr txBox="1"/>
          <p:nvPr/>
        </p:nvSpPr>
        <p:spPr>
          <a:xfrm>
            <a:off x="3738282" y="6094510"/>
            <a:ext cx="82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New state: [clear(A), clear(B), on(A, Table), on(B, Table)]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A37C83-193E-A148-A16F-24D69309F395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7731515" y="5687893"/>
            <a:ext cx="205315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E6D5E7-3CF6-C844-9E4F-A7DE75658236}"/>
              </a:ext>
            </a:extLst>
          </p:cNvPr>
          <p:cNvGrpSpPr/>
          <p:nvPr/>
        </p:nvGrpSpPr>
        <p:grpSpPr>
          <a:xfrm>
            <a:off x="5940083" y="4048662"/>
            <a:ext cx="1791432" cy="1828801"/>
            <a:chOff x="680826" y="4583150"/>
            <a:chExt cx="1791432" cy="18288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A109AE-10E3-2B4A-BF61-026FB7649CE2}"/>
                </a:ext>
              </a:extLst>
            </p:cNvPr>
            <p:cNvSpPr/>
            <p:nvPr/>
          </p:nvSpPr>
          <p:spPr>
            <a:xfrm>
              <a:off x="680826" y="6032810"/>
              <a:ext cx="1791432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849704C-4648-F043-B834-D648E08839AE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B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94D8D2A-ABC0-C341-A2A7-59236EAA19B3}"/>
                </a:ext>
              </a:extLst>
            </p:cNvPr>
            <p:cNvSpPr/>
            <p:nvPr/>
          </p:nvSpPr>
          <p:spPr>
            <a:xfrm>
              <a:off x="1658291" y="458315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25DD8-AECB-6444-9E1F-A682F5A5A3A4}"/>
              </a:ext>
            </a:extLst>
          </p:cNvPr>
          <p:cNvGrpSpPr/>
          <p:nvPr/>
        </p:nvGrpSpPr>
        <p:grpSpPr>
          <a:xfrm>
            <a:off x="9784669" y="4773492"/>
            <a:ext cx="1791432" cy="1103971"/>
            <a:chOff x="680826" y="5307980"/>
            <a:chExt cx="1791432" cy="11039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6BC3CA-8F31-7046-A388-C12714DF576A}"/>
                </a:ext>
              </a:extLst>
            </p:cNvPr>
            <p:cNvSpPr/>
            <p:nvPr/>
          </p:nvSpPr>
          <p:spPr>
            <a:xfrm>
              <a:off x="680826" y="6032810"/>
              <a:ext cx="1791432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7DA6C5D-05ED-2D44-8AD1-A2E1B100C236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B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FCF6288-B43C-5C49-A3A9-94B1E478C40D}"/>
                </a:ext>
              </a:extLst>
            </p:cNvPr>
            <p:cNvSpPr/>
            <p:nvPr/>
          </p:nvSpPr>
          <p:spPr>
            <a:xfrm>
              <a:off x="747732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210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3 - Sussman Anomaly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988F10-1D2D-D94C-BD05-ED0706493B27}"/>
              </a:ext>
            </a:extLst>
          </p:cNvPr>
          <p:cNvGrpSpPr/>
          <p:nvPr/>
        </p:nvGrpSpPr>
        <p:grpSpPr>
          <a:xfrm>
            <a:off x="2761905" y="2218439"/>
            <a:ext cx="2297100" cy="1603084"/>
            <a:chOff x="680826" y="4583150"/>
            <a:chExt cx="2620536" cy="18288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41C112-7DAA-D247-9C59-D6692B869296}"/>
                </a:ext>
              </a:extLst>
            </p:cNvPr>
            <p:cNvSpPr/>
            <p:nvPr/>
          </p:nvSpPr>
          <p:spPr>
            <a:xfrm>
              <a:off x="680826" y="6032810"/>
              <a:ext cx="2620536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5CD3610-A973-0544-B6AD-2AC9B236953F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7A7E0B1-1701-984A-9C66-316F10B081DF}"/>
                </a:ext>
              </a:extLst>
            </p:cNvPr>
            <p:cNvSpPr/>
            <p:nvPr/>
          </p:nvSpPr>
          <p:spPr>
            <a:xfrm>
              <a:off x="747732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F15E2C2-3257-DC44-8595-CF4E09DCC1B0}"/>
                </a:ext>
              </a:extLst>
            </p:cNvPr>
            <p:cNvSpPr/>
            <p:nvPr/>
          </p:nvSpPr>
          <p:spPr>
            <a:xfrm>
              <a:off x="1658291" y="458315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2FF270B-7DC2-E94D-AE23-3DE16BB8E8B8}"/>
              </a:ext>
            </a:extLst>
          </p:cNvPr>
          <p:cNvSpPr/>
          <p:nvPr/>
        </p:nvSpPr>
        <p:spPr>
          <a:xfrm>
            <a:off x="2761905" y="3808933"/>
            <a:ext cx="2297100" cy="332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5F659-E5DD-D94F-AE7B-0FB65A812A0D}"/>
              </a:ext>
            </a:extLst>
          </p:cNvPr>
          <p:cNvGrpSpPr/>
          <p:nvPr/>
        </p:nvGrpSpPr>
        <p:grpSpPr>
          <a:xfrm>
            <a:off x="7598264" y="1583345"/>
            <a:ext cx="2297100" cy="2557934"/>
            <a:chOff x="7597344" y="1748115"/>
            <a:chExt cx="2297100" cy="2557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BB65C8-894E-2049-9B45-515D7C458055}"/>
                </a:ext>
              </a:extLst>
            </p:cNvPr>
            <p:cNvGrpSpPr/>
            <p:nvPr/>
          </p:nvGrpSpPr>
          <p:grpSpPr>
            <a:xfrm>
              <a:off x="7597344" y="1748115"/>
              <a:ext cx="2297100" cy="2238453"/>
              <a:chOff x="680826" y="3858320"/>
              <a:chExt cx="2620536" cy="25536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82A53A-4020-F045-8FF8-099C86237601}"/>
                  </a:ext>
                </a:extLst>
              </p:cNvPr>
              <p:cNvSpPr/>
              <p:nvPr/>
            </p:nvSpPr>
            <p:spPr>
              <a:xfrm>
                <a:off x="680826" y="6032810"/>
                <a:ext cx="2620536" cy="3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FBD15427-1F8D-5A40-B674-93ADA47C8EED}"/>
                  </a:ext>
                </a:extLst>
              </p:cNvPr>
              <p:cNvSpPr/>
              <p:nvPr/>
            </p:nvSpPr>
            <p:spPr>
              <a:xfrm>
                <a:off x="1658291" y="530798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C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E8268129-37DF-3740-81AF-AF7341B9AECC}"/>
                  </a:ext>
                </a:extLst>
              </p:cNvPr>
              <p:cNvSpPr/>
              <p:nvPr/>
            </p:nvSpPr>
            <p:spPr>
              <a:xfrm>
                <a:off x="1658291" y="385832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A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F631B7E-B448-2F47-8246-CD714E8BF115}"/>
                  </a:ext>
                </a:extLst>
              </p:cNvPr>
              <p:cNvSpPr/>
              <p:nvPr/>
            </p:nvSpPr>
            <p:spPr>
              <a:xfrm>
                <a:off x="1658291" y="458315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B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E0A912-80FC-2448-9978-FC2E58C3C0A5}"/>
                </a:ext>
              </a:extLst>
            </p:cNvPr>
            <p:cNvSpPr/>
            <p:nvPr/>
          </p:nvSpPr>
          <p:spPr>
            <a:xfrm>
              <a:off x="7597344" y="3973703"/>
              <a:ext cx="2297100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A44175-AFD9-7E4E-AEF5-7335BDE6723D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5059005" y="3655350"/>
            <a:ext cx="2539259" cy="275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FE2BCAE-442A-4C4A-909F-79178717ACB6}"/>
              </a:ext>
            </a:extLst>
          </p:cNvPr>
          <p:cNvGrpSpPr/>
          <p:nvPr/>
        </p:nvGrpSpPr>
        <p:grpSpPr>
          <a:xfrm>
            <a:off x="2761905" y="4795912"/>
            <a:ext cx="1664796" cy="1387642"/>
            <a:chOff x="1501343" y="5159126"/>
            <a:chExt cx="1664796" cy="138764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F1ED21-A360-C241-BD47-C54916FD636A}"/>
                </a:ext>
              </a:extLst>
            </p:cNvPr>
            <p:cNvGrpSpPr/>
            <p:nvPr/>
          </p:nvGrpSpPr>
          <p:grpSpPr>
            <a:xfrm>
              <a:off x="1501344" y="5159126"/>
              <a:ext cx="1664795" cy="1161815"/>
              <a:chOff x="680826" y="4583150"/>
              <a:chExt cx="2620536" cy="182880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47C040-EF80-4243-A605-2375AA992368}"/>
                  </a:ext>
                </a:extLst>
              </p:cNvPr>
              <p:cNvSpPr/>
              <p:nvPr/>
            </p:nvSpPr>
            <p:spPr>
              <a:xfrm>
                <a:off x="680826" y="6032810"/>
                <a:ext cx="2620536" cy="3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C41B9FCD-5B21-EA44-88E3-2FB25F33E1A6}"/>
                  </a:ext>
                </a:extLst>
              </p:cNvPr>
              <p:cNvSpPr/>
              <p:nvPr/>
            </p:nvSpPr>
            <p:spPr>
              <a:xfrm>
                <a:off x="1658291" y="530798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/>
                  <a:t>A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2D534597-502B-574F-A33A-11787C46C658}"/>
                  </a:ext>
                </a:extLst>
              </p:cNvPr>
              <p:cNvSpPr/>
              <p:nvPr/>
            </p:nvSpPr>
            <p:spPr>
              <a:xfrm>
                <a:off x="747732" y="530798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/>
                  <a:t>B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970006EE-B7CE-F84A-8E0B-95AA127C6304}"/>
                  </a:ext>
                </a:extLst>
              </p:cNvPr>
              <p:cNvSpPr/>
              <p:nvPr/>
            </p:nvSpPr>
            <p:spPr>
              <a:xfrm>
                <a:off x="1658291" y="458315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/>
                  <a:t>C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B5EB21-86E4-9549-9B20-B0B936631619}"/>
                </a:ext>
              </a:extLst>
            </p:cNvPr>
            <p:cNvSpPr/>
            <p:nvPr/>
          </p:nvSpPr>
          <p:spPr>
            <a:xfrm>
              <a:off x="1501343" y="6305904"/>
              <a:ext cx="1664796" cy="240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 state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503515-275F-074A-A84C-91E20378738F}"/>
              </a:ext>
            </a:extLst>
          </p:cNvPr>
          <p:cNvGrpSpPr/>
          <p:nvPr/>
        </p:nvGrpSpPr>
        <p:grpSpPr>
          <a:xfrm>
            <a:off x="5189154" y="4332854"/>
            <a:ext cx="1664795" cy="1621766"/>
            <a:chOff x="680826" y="3859146"/>
            <a:chExt cx="2620536" cy="255280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ABFEEB-FFA6-524E-A803-399FBA720955}"/>
                </a:ext>
              </a:extLst>
            </p:cNvPr>
            <p:cNvSpPr/>
            <p:nvPr/>
          </p:nvSpPr>
          <p:spPr>
            <a:xfrm>
              <a:off x="680826" y="6032810"/>
              <a:ext cx="2620536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C7F30A2-8482-6447-BAB7-5F71EF5682D8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A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DDF8095-FFEB-DA40-BF06-3D1DD2942052}"/>
                </a:ext>
              </a:extLst>
            </p:cNvPr>
            <p:cNvSpPr/>
            <p:nvPr/>
          </p:nvSpPr>
          <p:spPr>
            <a:xfrm>
              <a:off x="1658291" y="3859146"/>
              <a:ext cx="724830" cy="7248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B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32A67A2-8958-754F-8925-585C2C141F74}"/>
                </a:ext>
              </a:extLst>
            </p:cNvPr>
            <p:cNvSpPr/>
            <p:nvPr/>
          </p:nvSpPr>
          <p:spPr>
            <a:xfrm>
              <a:off x="1658291" y="4583975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C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D9C229-6F3D-4045-8F4F-450719FE92C1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 flipV="1">
            <a:off x="4426701" y="5834186"/>
            <a:ext cx="762453" cy="31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6346F0-42BE-4642-96E7-08D5CB68749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53949" y="5834186"/>
            <a:ext cx="691579" cy="106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ross 2">
            <a:extLst>
              <a:ext uri="{FF2B5EF4-FFF2-40B4-BE49-F238E27FC236}">
                <a16:creationId xmlns:a16="http://schemas.microsoft.com/office/drawing/2014/main" id="{47431E05-C884-2940-A6DB-8E4A952CABD9}"/>
              </a:ext>
            </a:extLst>
          </p:cNvPr>
          <p:cNvSpPr/>
          <p:nvPr/>
        </p:nvSpPr>
        <p:spPr>
          <a:xfrm rot="2700000">
            <a:off x="7604949" y="5651187"/>
            <a:ext cx="387251" cy="387251"/>
          </a:xfrm>
          <a:prstGeom prst="plus">
            <a:avLst>
              <a:gd name="adj" fmla="val 39965"/>
            </a:avLst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9" name="Graphic 38" descr="Question mark">
            <a:extLst>
              <a:ext uri="{FF2B5EF4-FFF2-40B4-BE49-F238E27FC236}">
                <a16:creationId xmlns:a16="http://schemas.microsoft.com/office/drawing/2014/main" id="{61F406C5-CD56-784B-A477-E3152B331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540688"/>
            <a:ext cx="1791880" cy="17918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E5E4067-1ADE-DF4D-9452-5FE37BB99A8B}"/>
              </a:ext>
            </a:extLst>
          </p:cNvPr>
          <p:cNvSpPr/>
          <p:nvPr/>
        </p:nvSpPr>
        <p:spPr>
          <a:xfrm>
            <a:off x="10095347" y="6198696"/>
            <a:ext cx="1664796" cy="332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Exam Question</a:t>
            </a:r>
          </a:p>
        </p:txBody>
      </p:sp>
    </p:spTree>
    <p:extLst>
      <p:ext uri="{BB962C8B-B14F-4D97-AF65-F5344CB8AC3E}">
        <p14:creationId xmlns:p14="http://schemas.microsoft.com/office/powerpoint/2010/main" val="163988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8-Queens Problem</a:t>
            </a:r>
          </a:p>
        </p:txBody>
      </p:sp>
      <p:pic>
        <p:nvPicPr>
          <p:cNvPr id="11" name="Picture 10" descr="A picture containing object, crossword, man&#10;&#10;Description automatically generated">
            <a:extLst>
              <a:ext uri="{FF2B5EF4-FFF2-40B4-BE49-F238E27FC236}">
                <a16:creationId xmlns:a16="http://schemas.microsoft.com/office/drawing/2014/main" id="{A06DDEFF-6F07-024F-9B4C-3EB244B8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9" y="1882588"/>
            <a:ext cx="4361073" cy="43568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8C3E0C-3BC8-C34F-B582-B2BA6341C0EE}"/>
              </a:ext>
            </a:extLst>
          </p:cNvPr>
          <p:cNvSpPr txBox="1"/>
          <p:nvPr/>
        </p:nvSpPr>
        <p:spPr>
          <a:xfrm>
            <a:off x="5273522" y="1882588"/>
            <a:ext cx="7298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No queen can see another queen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One queen per row, column and diagonal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Invalid solution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C0F3A6-3E23-B54E-B75C-70A73427B789}"/>
              </a:ext>
            </a:extLst>
          </p:cNvPr>
          <p:cNvCxnSpPr>
            <a:cxnSpLocks/>
          </p:cNvCxnSpPr>
          <p:nvPr/>
        </p:nvCxnSpPr>
        <p:spPr>
          <a:xfrm>
            <a:off x="1031291" y="2223911"/>
            <a:ext cx="3631020" cy="3725333"/>
          </a:xfrm>
          <a:prstGeom prst="straightConnector1">
            <a:avLst/>
          </a:prstGeom>
          <a:ln w="76200">
            <a:solidFill>
              <a:srgbClr val="C0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45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3 - Sussman Anomaly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E2BCAE-442A-4C4A-909F-79178717ACB6}"/>
              </a:ext>
            </a:extLst>
          </p:cNvPr>
          <p:cNvGrpSpPr/>
          <p:nvPr/>
        </p:nvGrpSpPr>
        <p:grpSpPr>
          <a:xfrm>
            <a:off x="1757822" y="4916795"/>
            <a:ext cx="1664796" cy="1387642"/>
            <a:chOff x="1501343" y="5159126"/>
            <a:chExt cx="1664796" cy="138764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F1ED21-A360-C241-BD47-C54916FD636A}"/>
                </a:ext>
              </a:extLst>
            </p:cNvPr>
            <p:cNvGrpSpPr/>
            <p:nvPr/>
          </p:nvGrpSpPr>
          <p:grpSpPr>
            <a:xfrm>
              <a:off x="1501344" y="5159126"/>
              <a:ext cx="1664795" cy="1161815"/>
              <a:chOff x="680826" y="4583150"/>
              <a:chExt cx="2620536" cy="182880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47C040-EF80-4243-A605-2375AA992368}"/>
                  </a:ext>
                </a:extLst>
              </p:cNvPr>
              <p:cNvSpPr/>
              <p:nvPr/>
            </p:nvSpPr>
            <p:spPr>
              <a:xfrm>
                <a:off x="680826" y="6032810"/>
                <a:ext cx="2620536" cy="3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C41B9FCD-5B21-EA44-88E3-2FB25F33E1A6}"/>
                  </a:ext>
                </a:extLst>
              </p:cNvPr>
              <p:cNvSpPr/>
              <p:nvPr/>
            </p:nvSpPr>
            <p:spPr>
              <a:xfrm>
                <a:off x="1658291" y="530798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/>
                  <a:t>A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2D534597-502B-574F-A33A-11787C46C658}"/>
                  </a:ext>
                </a:extLst>
              </p:cNvPr>
              <p:cNvSpPr/>
              <p:nvPr/>
            </p:nvSpPr>
            <p:spPr>
              <a:xfrm>
                <a:off x="747732" y="530798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/>
                  <a:t>B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970006EE-B7CE-F84A-8E0B-95AA127C6304}"/>
                  </a:ext>
                </a:extLst>
              </p:cNvPr>
              <p:cNvSpPr/>
              <p:nvPr/>
            </p:nvSpPr>
            <p:spPr>
              <a:xfrm>
                <a:off x="1658291" y="458315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/>
                  <a:t>C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B5EB21-86E4-9549-9B20-B0B936631619}"/>
                </a:ext>
              </a:extLst>
            </p:cNvPr>
            <p:cNvSpPr/>
            <p:nvPr/>
          </p:nvSpPr>
          <p:spPr>
            <a:xfrm>
              <a:off x="1501343" y="6305904"/>
              <a:ext cx="1664796" cy="240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 state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503515-275F-074A-A84C-91E20378738F}"/>
              </a:ext>
            </a:extLst>
          </p:cNvPr>
          <p:cNvGrpSpPr/>
          <p:nvPr/>
        </p:nvGrpSpPr>
        <p:grpSpPr>
          <a:xfrm>
            <a:off x="4185071" y="5374162"/>
            <a:ext cx="1664795" cy="701339"/>
            <a:chOff x="680826" y="5307980"/>
            <a:chExt cx="2620536" cy="110397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ABFEEB-FFA6-524E-A803-399FBA720955}"/>
                </a:ext>
              </a:extLst>
            </p:cNvPr>
            <p:cNvSpPr/>
            <p:nvPr/>
          </p:nvSpPr>
          <p:spPr>
            <a:xfrm>
              <a:off x="680826" y="6032810"/>
              <a:ext cx="2620536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C7F30A2-8482-6447-BAB7-5F71EF5682D8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A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DDF8095-FFEB-DA40-BF06-3D1DD2942052}"/>
                </a:ext>
              </a:extLst>
            </p:cNvPr>
            <p:cNvSpPr/>
            <p:nvPr/>
          </p:nvSpPr>
          <p:spPr>
            <a:xfrm>
              <a:off x="747732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B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32A67A2-8958-754F-8925-585C2C141F74}"/>
                </a:ext>
              </a:extLst>
            </p:cNvPr>
            <p:cNvSpPr/>
            <p:nvPr/>
          </p:nvSpPr>
          <p:spPr>
            <a:xfrm>
              <a:off x="2568850" y="5324707"/>
              <a:ext cx="724830" cy="72483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C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E04163-41D3-D14F-BE85-CCC6F5BA4BBB}"/>
              </a:ext>
            </a:extLst>
          </p:cNvPr>
          <p:cNvGrpSpPr/>
          <p:nvPr/>
        </p:nvGrpSpPr>
        <p:grpSpPr>
          <a:xfrm>
            <a:off x="6541445" y="4937494"/>
            <a:ext cx="1664795" cy="1148633"/>
            <a:chOff x="680826" y="4603899"/>
            <a:chExt cx="2620536" cy="180805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C89ADB-CC19-D74A-B051-2ABEF71EC31D}"/>
                </a:ext>
              </a:extLst>
            </p:cNvPr>
            <p:cNvSpPr/>
            <p:nvPr/>
          </p:nvSpPr>
          <p:spPr>
            <a:xfrm>
              <a:off x="680826" y="6032810"/>
              <a:ext cx="2620536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0F051CE-C112-D94F-A0EB-8C4136FA0D70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F33BB2C0-EA47-C548-9FE9-41EA10555F91}"/>
                </a:ext>
              </a:extLst>
            </p:cNvPr>
            <p:cNvSpPr/>
            <p:nvPr/>
          </p:nvSpPr>
          <p:spPr>
            <a:xfrm>
              <a:off x="2568850" y="4603899"/>
              <a:ext cx="724830" cy="7248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B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36E9C26-6B0D-A845-9F5C-D1F4F4B703B5}"/>
                </a:ext>
              </a:extLst>
            </p:cNvPr>
            <p:cNvSpPr/>
            <p:nvPr/>
          </p:nvSpPr>
          <p:spPr>
            <a:xfrm>
              <a:off x="2568850" y="5324707"/>
              <a:ext cx="724830" cy="72483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/>
                <a:t>C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348B4F-D3D0-2048-BB99-A922F58B46CD}"/>
              </a:ext>
            </a:extLst>
          </p:cNvPr>
          <p:cNvGrpSpPr/>
          <p:nvPr/>
        </p:nvGrpSpPr>
        <p:grpSpPr>
          <a:xfrm>
            <a:off x="8897818" y="4933776"/>
            <a:ext cx="1664796" cy="1374462"/>
            <a:chOff x="1501343" y="5172306"/>
            <a:chExt cx="1664796" cy="137446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FC51D6B-1824-4A40-B753-8343CB9ADCB1}"/>
                </a:ext>
              </a:extLst>
            </p:cNvPr>
            <p:cNvGrpSpPr/>
            <p:nvPr/>
          </p:nvGrpSpPr>
          <p:grpSpPr>
            <a:xfrm>
              <a:off x="1501344" y="5172306"/>
              <a:ext cx="1664795" cy="1148633"/>
              <a:chOff x="680826" y="4603899"/>
              <a:chExt cx="2620536" cy="180805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C98BDD4-2294-2241-B09C-07AA3D350DA0}"/>
                  </a:ext>
                </a:extLst>
              </p:cNvPr>
              <p:cNvSpPr/>
              <p:nvPr/>
            </p:nvSpPr>
            <p:spPr>
              <a:xfrm>
                <a:off x="680826" y="6032810"/>
                <a:ext cx="2620536" cy="3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CF420221-4C35-6546-A515-1B5317B61430}"/>
                  </a:ext>
                </a:extLst>
              </p:cNvPr>
              <p:cNvSpPr/>
              <p:nvPr/>
            </p:nvSpPr>
            <p:spPr>
              <a:xfrm>
                <a:off x="2568850" y="4603899"/>
                <a:ext cx="724830" cy="72482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/>
                  <a:t>B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A60D5293-53AF-454C-8CC3-5F3F9D1135EC}"/>
                  </a:ext>
                </a:extLst>
              </p:cNvPr>
              <p:cNvSpPr/>
              <p:nvPr/>
            </p:nvSpPr>
            <p:spPr>
              <a:xfrm>
                <a:off x="2568850" y="5324707"/>
                <a:ext cx="724830" cy="72483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/>
                  <a:t>C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659F87-44A4-8947-A63F-1E83E704266A}"/>
                </a:ext>
              </a:extLst>
            </p:cNvPr>
            <p:cNvSpPr/>
            <p:nvPr/>
          </p:nvSpPr>
          <p:spPr>
            <a:xfrm>
              <a:off x="1501343" y="6305904"/>
              <a:ext cx="1664796" cy="240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D9C229-6F3D-4045-8F4F-450719FE92C1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 flipV="1">
            <a:off x="3422618" y="5955069"/>
            <a:ext cx="762453" cy="31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6346F0-42BE-4642-96E7-08D5CB68749A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5849866" y="5955069"/>
            <a:ext cx="691579" cy="106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DD57473-64EE-1D46-B7D5-18B3AC51248D}"/>
              </a:ext>
            </a:extLst>
          </p:cNvPr>
          <p:cNvCxnSpPr>
            <a:cxnSpLocks/>
            <a:stCxn id="54" idx="3"/>
            <a:endCxn id="61" idx="1"/>
          </p:cNvCxnSpPr>
          <p:nvPr/>
        </p:nvCxnSpPr>
        <p:spPr>
          <a:xfrm flipV="1">
            <a:off x="8206240" y="5961977"/>
            <a:ext cx="691579" cy="37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534821-FD88-744C-AE89-60AD5120A5CE}"/>
              </a:ext>
            </a:extLst>
          </p:cNvPr>
          <p:cNvGrpSpPr/>
          <p:nvPr/>
        </p:nvGrpSpPr>
        <p:grpSpPr>
          <a:xfrm>
            <a:off x="2761905" y="2218439"/>
            <a:ext cx="2297100" cy="1603084"/>
            <a:chOff x="680826" y="4583150"/>
            <a:chExt cx="2620536" cy="182880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E2870E3-1422-3548-8A2E-6C6213502CE1}"/>
                </a:ext>
              </a:extLst>
            </p:cNvPr>
            <p:cNvSpPr/>
            <p:nvPr/>
          </p:nvSpPr>
          <p:spPr>
            <a:xfrm>
              <a:off x="680826" y="6032810"/>
              <a:ext cx="2620536" cy="379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DCA9CE2-623F-0B44-BBD1-9676D272E7F1}"/>
                </a:ext>
              </a:extLst>
            </p:cNvPr>
            <p:cNvSpPr/>
            <p:nvPr/>
          </p:nvSpPr>
          <p:spPr>
            <a:xfrm>
              <a:off x="1658291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A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FB926646-38BF-5E4C-A711-6868AA169DC3}"/>
                </a:ext>
              </a:extLst>
            </p:cNvPr>
            <p:cNvSpPr/>
            <p:nvPr/>
          </p:nvSpPr>
          <p:spPr>
            <a:xfrm>
              <a:off x="747732" y="530798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B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8C44E7E-9044-AB4D-85A0-33F0DB218A0D}"/>
                </a:ext>
              </a:extLst>
            </p:cNvPr>
            <p:cNvSpPr/>
            <p:nvPr/>
          </p:nvSpPr>
          <p:spPr>
            <a:xfrm>
              <a:off x="1658291" y="4583150"/>
              <a:ext cx="724830" cy="7248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000" dirty="0"/>
                <a:t>C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19D59C9-ECB5-E541-BD59-4AC5295C9181}"/>
              </a:ext>
            </a:extLst>
          </p:cNvPr>
          <p:cNvSpPr/>
          <p:nvPr/>
        </p:nvSpPr>
        <p:spPr>
          <a:xfrm>
            <a:off x="2761905" y="3808933"/>
            <a:ext cx="2297100" cy="332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BD07A2-35DC-ED4E-AC1A-5AE7097A088A}"/>
              </a:ext>
            </a:extLst>
          </p:cNvPr>
          <p:cNvGrpSpPr/>
          <p:nvPr/>
        </p:nvGrpSpPr>
        <p:grpSpPr>
          <a:xfrm>
            <a:off x="7598264" y="1583345"/>
            <a:ext cx="2297100" cy="2557934"/>
            <a:chOff x="7597344" y="1748115"/>
            <a:chExt cx="2297100" cy="255793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CBAEACA-FE13-D140-877C-2A51DA705C3F}"/>
                </a:ext>
              </a:extLst>
            </p:cNvPr>
            <p:cNvGrpSpPr/>
            <p:nvPr/>
          </p:nvGrpSpPr>
          <p:grpSpPr>
            <a:xfrm>
              <a:off x="7597344" y="1748115"/>
              <a:ext cx="2297100" cy="2238453"/>
              <a:chOff x="680826" y="3858320"/>
              <a:chExt cx="2620536" cy="255363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E05FAD5-A6E0-D443-BA58-F58468424D04}"/>
                  </a:ext>
                </a:extLst>
              </p:cNvPr>
              <p:cNvSpPr/>
              <p:nvPr/>
            </p:nvSpPr>
            <p:spPr>
              <a:xfrm>
                <a:off x="680826" y="6032810"/>
                <a:ext cx="2620536" cy="3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3C690AC-B4D5-A34D-8E8F-A8C0633D1D4A}"/>
                  </a:ext>
                </a:extLst>
              </p:cNvPr>
              <p:cNvSpPr/>
              <p:nvPr/>
            </p:nvSpPr>
            <p:spPr>
              <a:xfrm>
                <a:off x="1658291" y="530798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C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1C4EB1D5-E25B-3647-99D6-1A1F3B127ACB}"/>
                  </a:ext>
                </a:extLst>
              </p:cNvPr>
              <p:cNvSpPr/>
              <p:nvPr/>
            </p:nvSpPr>
            <p:spPr>
              <a:xfrm>
                <a:off x="1658291" y="385832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A</a:t>
                </a:r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BCE04DE6-25A8-8543-B4A7-CB9535AB4F03}"/>
                  </a:ext>
                </a:extLst>
              </p:cNvPr>
              <p:cNvSpPr/>
              <p:nvPr/>
            </p:nvSpPr>
            <p:spPr>
              <a:xfrm>
                <a:off x="1658291" y="458315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B</a:t>
                </a: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709EF0F-3B78-C941-986A-C1082260B8D3}"/>
                </a:ext>
              </a:extLst>
            </p:cNvPr>
            <p:cNvSpPr/>
            <p:nvPr/>
          </p:nvSpPr>
          <p:spPr>
            <a:xfrm>
              <a:off x="7597344" y="3973703"/>
              <a:ext cx="2297100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46600D-14C7-2546-AFE4-10DDD61A062D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5059005" y="3655350"/>
            <a:ext cx="2539259" cy="275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DE5FD27-DEFB-3342-B6BC-0796D4948620}"/>
              </a:ext>
            </a:extLst>
          </p:cNvPr>
          <p:cNvSpPr/>
          <p:nvPr/>
        </p:nvSpPr>
        <p:spPr>
          <a:xfrm>
            <a:off x="10097258" y="4472022"/>
            <a:ext cx="460476" cy="460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5160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3D6FC0-7674-E545-AAF1-BBA9F337A33A}"/>
              </a:ext>
            </a:extLst>
          </p:cNvPr>
          <p:cNvGrpSpPr/>
          <p:nvPr/>
        </p:nvGrpSpPr>
        <p:grpSpPr>
          <a:xfrm>
            <a:off x="1959020" y="2943356"/>
            <a:ext cx="3017697" cy="2456419"/>
            <a:chOff x="2572333" y="2476597"/>
            <a:chExt cx="3017697" cy="24564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360283-190F-1548-965B-F8511604EB61}"/>
                </a:ext>
              </a:extLst>
            </p:cNvPr>
            <p:cNvGrpSpPr/>
            <p:nvPr/>
          </p:nvGrpSpPr>
          <p:grpSpPr>
            <a:xfrm>
              <a:off x="2649379" y="2476597"/>
              <a:ext cx="1883244" cy="1614147"/>
              <a:chOff x="747732" y="4493015"/>
              <a:chExt cx="1635389" cy="1449670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077EF8-A131-C343-A59B-974BCC069923}"/>
                  </a:ext>
                </a:extLst>
              </p:cNvPr>
              <p:cNvSpPr/>
              <p:nvPr/>
            </p:nvSpPr>
            <p:spPr>
              <a:xfrm>
                <a:off x="1658291" y="5217853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A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9E09A11-142B-C348-8EDC-2C24F1ACCC6B}"/>
                  </a:ext>
                </a:extLst>
              </p:cNvPr>
              <p:cNvSpPr/>
              <p:nvPr/>
            </p:nvSpPr>
            <p:spPr>
              <a:xfrm>
                <a:off x="747732" y="5217855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B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D9E2D87-25B5-364C-861C-33E0630FFC3D}"/>
                  </a:ext>
                </a:extLst>
              </p:cNvPr>
              <p:cNvSpPr/>
              <p:nvPr/>
            </p:nvSpPr>
            <p:spPr>
              <a:xfrm>
                <a:off x="1658291" y="4493015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C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BF60B1-1688-E04E-96C8-ED6731D852C9}"/>
                </a:ext>
              </a:extLst>
            </p:cNvPr>
            <p:cNvSpPr/>
            <p:nvPr/>
          </p:nvSpPr>
          <p:spPr>
            <a:xfrm>
              <a:off x="2572333" y="4510858"/>
              <a:ext cx="3017697" cy="4221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 state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7531360" y="2150593"/>
            <a:ext cx="3017697" cy="3249182"/>
            <a:chOff x="7597344" y="1748115"/>
            <a:chExt cx="2297100" cy="255793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1748115"/>
              <a:ext cx="2297100" cy="2238453"/>
              <a:chOff x="680826" y="3858320"/>
              <a:chExt cx="2620536" cy="255363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0"/>
                <a:ext cx="2620536" cy="3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658291" y="530798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658291" y="385832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658291" y="4583150"/>
                <a:ext cx="724830" cy="7248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2297100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4976716" y="4766537"/>
            <a:ext cx="2554644" cy="1634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1959019" y="4555458"/>
            <a:ext cx="3017697" cy="4221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453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0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60283-190F-1548-965B-F8511604EB61}"/>
              </a:ext>
            </a:extLst>
          </p:cNvPr>
          <p:cNvGrpSpPr/>
          <p:nvPr/>
        </p:nvGrpSpPr>
        <p:grpSpPr>
          <a:xfrm>
            <a:off x="8997667" y="287514"/>
            <a:ext cx="769631" cy="522500"/>
            <a:chOff x="747732" y="4732083"/>
            <a:chExt cx="1372947" cy="9639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077EF8-A131-C343-A59B-974BCC069923}"/>
                </a:ext>
              </a:extLst>
            </p:cNvPr>
            <p:cNvSpPr/>
            <p:nvPr/>
          </p:nvSpPr>
          <p:spPr>
            <a:xfrm>
              <a:off x="1658291" y="5217854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E09A11-142B-C348-8EDC-2C24F1ACCC6B}"/>
                </a:ext>
              </a:extLst>
            </p:cNvPr>
            <p:cNvSpPr/>
            <p:nvPr/>
          </p:nvSpPr>
          <p:spPr>
            <a:xfrm>
              <a:off x="747732" y="5217856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D9E2D87-25B5-364C-861C-33E0630FFC3D}"/>
                </a:ext>
              </a:extLst>
            </p:cNvPr>
            <p:cNvSpPr/>
            <p:nvPr/>
          </p:nvSpPr>
          <p:spPr>
            <a:xfrm>
              <a:off x="1658291" y="4732083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BF60B1-1688-E04E-96C8-ED6731D852C9}"/>
              </a:ext>
            </a:extLst>
          </p:cNvPr>
          <p:cNvSpPr/>
          <p:nvPr/>
        </p:nvSpPr>
        <p:spPr>
          <a:xfrm>
            <a:off x="8820883" y="1019616"/>
            <a:ext cx="1123200" cy="205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10606418" y="70716"/>
            <a:ext cx="1123200" cy="1153826"/>
            <a:chOff x="7597344" y="2440046"/>
            <a:chExt cx="1756378" cy="18660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2440046"/>
              <a:ext cx="1756378" cy="1546520"/>
              <a:chOff x="680826" y="4647678"/>
              <a:chExt cx="2003679" cy="17642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1"/>
                <a:ext cx="2003679" cy="379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443974" y="5566260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445558" y="4647678"/>
                <a:ext cx="462387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443974" y="5111649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1756377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9945527" y="916863"/>
            <a:ext cx="660891" cy="7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8820876" y="814111"/>
            <a:ext cx="1124651" cy="20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D5E5BF-71A4-5C4F-B6C1-FC351724F95B}"/>
              </a:ext>
            </a:extLst>
          </p:cNvPr>
          <p:cNvSpPr/>
          <p:nvPr/>
        </p:nvSpPr>
        <p:spPr>
          <a:xfrm>
            <a:off x="201168" y="1430125"/>
            <a:ext cx="5504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Stack(A, _):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Preconditions: </a:t>
            </a:r>
          </a:p>
          <a:p>
            <a:pPr lvl="1"/>
            <a:r>
              <a:rPr lang="en-AU" sz="2800" dirty="0"/>
              <a:t>	[clear(A), clear(_)]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14E59B-078F-374F-8A59-79FAF32771FF}"/>
              </a:ext>
            </a:extLst>
          </p:cNvPr>
          <p:cNvSpPr/>
          <p:nvPr/>
        </p:nvSpPr>
        <p:spPr>
          <a:xfrm>
            <a:off x="4660147" y="1855739"/>
            <a:ext cx="2957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Add List: </a:t>
            </a:r>
          </a:p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AU" sz="2800" dirty="0"/>
              <a:t>[on(A, _)]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FBA503-90A4-8143-BE19-52B61A587ACD}"/>
              </a:ext>
            </a:extLst>
          </p:cNvPr>
          <p:cNvSpPr/>
          <p:nvPr/>
        </p:nvSpPr>
        <p:spPr>
          <a:xfrm>
            <a:off x="7618042" y="1851234"/>
            <a:ext cx="3967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Delete List:</a:t>
            </a:r>
          </a:p>
          <a:p>
            <a:pPr lvl="1"/>
            <a:r>
              <a:rPr lang="en-AU" sz="2800" dirty="0"/>
              <a:t>[clear(_), on(A, Table)]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824F3A-A75E-8641-830C-7B09EFC77D6E}"/>
              </a:ext>
            </a:extLst>
          </p:cNvPr>
          <p:cNvSpPr/>
          <p:nvPr/>
        </p:nvSpPr>
        <p:spPr>
          <a:xfrm>
            <a:off x="201168" y="3350383"/>
            <a:ext cx="5504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Unstack(A):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Preconditions: </a:t>
            </a:r>
          </a:p>
          <a:p>
            <a:pPr lvl="1"/>
            <a:r>
              <a:rPr lang="en-AU" sz="2800" dirty="0"/>
              <a:t>	[clear(A), on(A, _)]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E650FB-94D1-AC40-9C4A-7E1C4DD5137D}"/>
              </a:ext>
            </a:extLst>
          </p:cNvPr>
          <p:cNvSpPr/>
          <p:nvPr/>
        </p:nvSpPr>
        <p:spPr>
          <a:xfrm>
            <a:off x="4660147" y="3775997"/>
            <a:ext cx="3901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Add List: </a:t>
            </a:r>
          </a:p>
          <a:p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AU" sz="2800" dirty="0"/>
              <a:t>[on(A, Table), clear(_)]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5EFA3F-36A9-2149-8BEF-EEB1303883EF}"/>
              </a:ext>
            </a:extLst>
          </p:cNvPr>
          <p:cNvSpPr/>
          <p:nvPr/>
        </p:nvSpPr>
        <p:spPr>
          <a:xfrm>
            <a:off x="645109" y="5035516"/>
            <a:ext cx="3967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>
                    <a:lumMod val="75000"/>
                  </a:schemeClr>
                </a:solidFill>
              </a:rPr>
              <a:t>Delete List:</a:t>
            </a:r>
          </a:p>
          <a:p>
            <a:pPr lvl="1"/>
            <a:r>
              <a:rPr lang="en-AU" sz="2800" dirty="0"/>
              <a:t>[on(A, _)]</a:t>
            </a:r>
          </a:p>
        </p:txBody>
      </p:sp>
    </p:spTree>
    <p:extLst>
      <p:ext uri="{BB962C8B-B14F-4D97-AF65-F5344CB8AC3E}">
        <p14:creationId xmlns:p14="http://schemas.microsoft.com/office/powerpoint/2010/main" val="2923320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60283-190F-1548-965B-F8511604EB61}"/>
              </a:ext>
            </a:extLst>
          </p:cNvPr>
          <p:cNvGrpSpPr/>
          <p:nvPr/>
        </p:nvGrpSpPr>
        <p:grpSpPr>
          <a:xfrm>
            <a:off x="8997667" y="287514"/>
            <a:ext cx="769631" cy="522500"/>
            <a:chOff x="747732" y="4732083"/>
            <a:chExt cx="1372947" cy="9639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077EF8-A131-C343-A59B-974BCC069923}"/>
                </a:ext>
              </a:extLst>
            </p:cNvPr>
            <p:cNvSpPr/>
            <p:nvPr/>
          </p:nvSpPr>
          <p:spPr>
            <a:xfrm>
              <a:off x="1658291" y="5217854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E09A11-142B-C348-8EDC-2C24F1ACCC6B}"/>
                </a:ext>
              </a:extLst>
            </p:cNvPr>
            <p:cNvSpPr/>
            <p:nvPr/>
          </p:nvSpPr>
          <p:spPr>
            <a:xfrm>
              <a:off x="747732" y="5217856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D9E2D87-25B5-364C-861C-33E0630FFC3D}"/>
                </a:ext>
              </a:extLst>
            </p:cNvPr>
            <p:cNvSpPr/>
            <p:nvPr/>
          </p:nvSpPr>
          <p:spPr>
            <a:xfrm>
              <a:off x="1658291" y="4732083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BF60B1-1688-E04E-96C8-ED6731D852C9}"/>
              </a:ext>
            </a:extLst>
          </p:cNvPr>
          <p:cNvSpPr/>
          <p:nvPr/>
        </p:nvSpPr>
        <p:spPr>
          <a:xfrm>
            <a:off x="8820883" y="1019616"/>
            <a:ext cx="1123200" cy="205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10606418" y="70716"/>
            <a:ext cx="1123200" cy="1153826"/>
            <a:chOff x="7597344" y="2440046"/>
            <a:chExt cx="1756378" cy="18660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2440046"/>
              <a:ext cx="1756378" cy="1546520"/>
              <a:chOff x="680826" y="4647678"/>
              <a:chExt cx="2003679" cy="17642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1"/>
                <a:ext cx="2003679" cy="379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443974" y="5566260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445558" y="4647678"/>
                <a:ext cx="462387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443974" y="5111649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1756377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9945527" y="916863"/>
            <a:ext cx="660891" cy="7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8820876" y="814111"/>
            <a:ext cx="1124651" cy="20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512594-BF8D-F848-8C39-9B2FA46A3C0B}"/>
              </a:ext>
            </a:extLst>
          </p:cNvPr>
          <p:cNvGrpSpPr/>
          <p:nvPr/>
        </p:nvGrpSpPr>
        <p:grpSpPr>
          <a:xfrm>
            <a:off x="3937688" y="1415638"/>
            <a:ext cx="4316624" cy="925742"/>
            <a:chOff x="752396" y="1538033"/>
            <a:chExt cx="4316624" cy="9257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A77DC1-C0EE-4644-85C2-8276B72B35B6}"/>
                </a:ext>
              </a:extLst>
            </p:cNvPr>
            <p:cNvSpPr/>
            <p:nvPr/>
          </p:nvSpPr>
          <p:spPr>
            <a:xfrm>
              <a:off x="75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on(A, B)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0BB3F0-8559-6044-80C7-C6A23802AAE4}"/>
                </a:ext>
              </a:extLst>
            </p:cNvPr>
            <p:cNvSpPr/>
            <p:nvPr/>
          </p:nvSpPr>
          <p:spPr>
            <a:xfrm>
              <a:off x="2448582" y="1538033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5F4A75-2C2B-F749-8432-8495E8E9E165}"/>
                </a:ext>
              </a:extLst>
            </p:cNvPr>
            <p:cNvSpPr/>
            <p:nvPr/>
          </p:nvSpPr>
          <p:spPr>
            <a:xfrm>
              <a:off x="219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on(B, C)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FC0E64-4160-234F-811A-ED762DBFB2C2}"/>
                </a:ext>
              </a:extLst>
            </p:cNvPr>
            <p:cNvSpPr/>
            <p:nvPr/>
          </p:nvSpPr>
          <p:spPr>
            <a:xfrm>
              <a:off x="3629020" y="1988575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4D88B8-856D-B342-8CDF-EE97A3D700E5}"/>
              </a:ext>
            </a:extLst>
          </p:cNvPr>
          <p:cNvGrpSpPr/>
          <p:nvPr/>
        </p:nvGrpSpPr>
        <p:grpSpPr>
          <a:xfrm>
            <a:off x="3945131" y="5665675"/>
            <a:ext cx="4316624" cy="947635"/>
            <a:chOff x="3945131" y="5665675"/>
            <a:chExt cx="4316624" cy="9476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928C7B-8333-3A44-8136-A94057C1FC06}"/>
                </a:ext>
              </a:extLst>
            </p:cNvPr>
            <p:cNvSpPr/>
            <p:nvPr/>
          </p:nvSpPr>
          <p:spPr>
            <a:xfrm>
              <a:off x="394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on(C, A)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341026-3D8F-B04B-A241-34568C7ABB49}"/>
                </a:ext>
              </a:extLst>
            </p:cNvPr>
            <p:cNvSpPr/>
            <p:nvPr/>
          </p:nvSpPr>
          <p:spPr>
            <a:xfrm>
              <a:off x="5641317" y="6138110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6EE8E3-F950-2F48-8E26-CC3EACF7EE02}"/>
                </a:ext>
              </a:extLst>
            </p:cNvPr>
            <p:cNvSpPr/>
            <p:nvPr/>
          </p:nvSpPr>
          <p:spPr>
            <a:xfrm>
              <a:off x="538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1AF01-0001-404D-BB64-602E73511CF5}"/>
                </a:ext>
              </a:extLst>
            </p:cNvPr>
            <p:cNvSpPr/>
            <p:nvPr/>
          </p:nvSpPr>
          <p:spPr>
            <a:xfrm>
              <a:off x="6821755" y="5665963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708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60283-190F-1548-965B-F8511604EB61}"/>
              </a:ext>
            </a:extLst>
          </p:cNvPr>
          <p:cNvGrpSpPr/>
          <p:nvPr/>
        </p:nvGrpSpPr>
        <p:grpSpPr>
          <a:xfrm>
            <a:off x="8997667" y="287514"/>
            <a:ext cx="769631" cy="522500"/>
            <a:chOff x="747732" y="4732083"/>
            <a:chExt cx="1372947" cy="9639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077EF8-A131-C343-A59B-974BCC069923}"/>
                </a:ext>
              </a:extLst>
            </p:cNvPr>
            <p:cNvSpPr/>
            <p:nvPr/>
          </p:nvSpPr>
          <p:spPr>
            <a:xfrm>
              <a:off x="1658291" y="5217854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E09A11-142B-C348-8EDC-2C24F1ACCC6B}"/>
                </a:ext>
              </a:extLst>
            </p:cNvPr>
            <p:cNvSpPr/>
            <p:nvPr/>
          </p:nvSpPr>
          <p:spPr>
            <a:xfrm>
              <a:off x="747732" y="5217856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D9E2D87-25B5-364C-861C-33E0630FFC3D}"/>
                </a:ext>
              </a:extLst>
            </p:cNvPr>
            <p:cNvSpPr/>
            <p:nvPr/>
          </p:nvSpPr>
          <p:spPr>
            <a:xfrm>
              <a:off x="1658291" y="4732083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BF60B1-1688-E04E-96C8-ED6731D852C9}"/>
              </a:ext>
            </a:extLst>
          </p:cNvPr>
          <p:cNvSpPr/>
          <p:nvPr/>
        </p:nvSpPr>
        <p:spPr>
          <a:xfrm>
            <a:off x="8820883" y="1019616"/>
            <a:ext cx="1123200" cy="205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10606418" y="70716"/>
            <a:ext cx="1123200" cy="1153826"/>
            <a:chOff x="7597344" y="2440046"/>
            <a:chExt cx="1756378" cy="18660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2440046"/>
              <a:ext cx="1756378" cy="1546520"/>
              <a:chOff x="680826" y="4647678"/>
              <a:chExt cx="2003679" cy="17642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1"/>
                <a:ext cx="2003679" cy="379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443974" y="5566260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445558" y="4647678"/>
                <a:ext cx="462387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443974" y="5111649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1756377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9945527" y="916863"/>
            <a:ext cx="660891" cy="7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8820876" y="814111"/>
            <a:ext cx="1124651" cy="20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512594-BF8D-F848-8C39-9B2FA46A3C0B}"/>
              </a:ext>
            </a:extLst>
          </p:cNvPr>
          <p:cNvGrpSpPr/>
          <p:nvPr/>
        </p:nvGrpSpPr>
        <p:grpSpPr>
          <a:xfrm>
            <a:off x="3937688" y="1415638"/>
            <a:ext cx="4316624" cy="925742"/>
            <a:chOff x="752396" y="1538033"/>
            <a:chExt cx="4316624" cy="9257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A77DC1-C0EE-4644-85C2-8276B72B35B6}"/>
                </a:ext>
              </a:extLst>
            </p:cNvPr>
            <p:cNvSpPr/>
            <p:nvPr/>
          </p:nvSpPr>
          <p:spPr>
            <a:xfrm>
              <a:off x="75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on(A, B)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0BB3F0-8559-6044-80C7-C6A23802AAE4}"/>
                </a:ext>
              </a:extLst>
            </p:cNvPr>
            <p:cNvSpPr/>
            <p:nvPr/>
          </p:nvSpPr>
          <p:spPr>
            <a:xfrm>
              <a:off x="2448582" y="1538033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5F4A75-2C2B-F749-8432-8495E8E9E165}"/>
                </a:ext>
              </a:extLst>
            </p:cNvPr>
            <p:cNvSpPr/>
            <p:nvPr/>
          </p:nvSpPr>
          <p:spPr>
            <a:xfrm>
              <a:off x="219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on(B, C)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FC0E64-4160-234F-811A-ED762DBFB2C2}"/>
                </a:ext>
              </a:extLst>
            </p:cNvPr>
            <p:cNvSpPr/>
            <p:nvPr/>
          </p:nvSpPr>
          <p:spPr>
            <a:xfrm>
              <a:off x="3629020" y="1988575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67438-A723-1D42-8799-88E1758F665A}"/>
              </a:ext>
            </a:extLst>
          </p:cNvPr>
          <p:cNvGrpSpPr/>
          <p:nvPr/>
        </p:nvGrpSpPr>
        <p:grpSpPr>
          <a:xfrm>
            <a:off x="6821755" y="3136047"/>
            <a:ext cx="4057062" cy="490654"/>
            <a:chOff x="4940605" y="3881160"/>
            <a:chExt cx="4057062" cy="49065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016E0E-0063-C243-B54E-84C18780EB09}"/>
                </a:ext>
              </a:extLst>
            </p:cNvPr>
            <p:cNvSpPr/>
            <p:nvPr/>
          </p:nvSpPr>
          <p:spPr>
            <a:xfrm>
              <a:off x="4940605" y="3881160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stack(B, C)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D0930D7-ADF5-C14E-83D3-D0F18A1514C6}"/>
                </a:ext>
              </a:extLst>
            </p:cNvPr>
            <p:cNvSpPr/>
            <p:nvPr/>
          </p:nvSpPr>
          <p:spPr>
            <a:xfrm>
              <a:off x="6636791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58C916-53B1-8547-9F9A-87ADD6839494}"/>
                </a:ext>
              </a:extLst>
            </p:cNvPr>
            <p:cNvSpPr/>
            <p:nvPr/>
          </p:nvSpPr>
          <p:spPr>
            <a:xfrm>
              <a:off x="7817229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E4336C-A66C-004E-B48A-5F5C63317145}"/>
              </a:ext>
            </a:extLst>
          </p:cNvPr>
          <p:cNvGrpSpPr/>
          <p:nvPr/>
        </p:nvGrpSpPr>
        <p:grpSpPr>
          <a:xfrm>
            <a:off x="1320626" y="3136047"/>
            <a:ext cx="4057062" cy="490654"/>
            <a:chOff x="1691534" y="5025204"/>
            <a:chExt cx="4057062" cy="49065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643C6F3-8BC0-F34F-9974-48696AB37BC3}"/>
                </a:ext>
              </a:extLst>
            </p:cNvPr>
            <p:cNvSpPr/>
            <p:nvPr/>
          </p:nvSpPr>
          <p:spPr>
            <a:xfrm>
              <a:off x="1691534" y="5025204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stack(A, B)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0FD5CE8-694C-BE42-83C9-93E01E3D4A76}"/>
                </a:ext>
              </a:extLst>
            </p:cNvPr>
            <p:cNvSpPr/>
            <p:nvPr/>
          </p:nvSpPr>
          <p:spPr>
            <a:xfrm>
              <a:off x="3387720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D163B04-59D5-DA4A-8597-E0DF7010F5A1}"/>
                </a:ext>
              </a:extLst>
            </p:cNvPr>
            <p:cNvSpPr/>
            <p:nvPr/>
          </p:nvSpPr>
          <p:spPr>
            <a:xfrm>
              <a:off x="4568158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DE9F87-44DC-134E-BA75-9B25D1C287CC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6097688" y="2341380"/>
            <a:ext cx="1572160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E9960-B3FC-874E-94F2-756DFD583C26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2168719" y="2341380"/>
            <a:ext cx="2488969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4D88B8-856D-B342-8CDF-EE97A3D700E5}"/>
              </a:ext>
            </a:extLst>
          </p:cNvPr>
          <p:cNvGrpSpPr/>
          <p:nvPr/>
        </p:nvGrpSpPr>
        <p:grpSpPr>
          <a:xfrm>
            <a:off x="3945131" y="5665675"/>
            <a:ext cx="4316624" cy="947635"/>
            <a:chOff x="3945131" y="5665675"/>
            <a:chExt cx="4316624" cy="9476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928C7B-8333-3A44-8136-A94057C1FC06}"/>
                </a:ext>
              </a:extLst>
            </p:cNvPr>
            <p:cNvSpPr/>
            <p:nvPr/>
          </p:nvSpPr>
          <p:spPr>
            <a:xfrm>
              <a:off x="394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on(C, A)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341026-3D8F-B04B-A241-34568C7ABB49}"/>
                </a:ext>
              </a:extLst>
            </p:cNvPr>
            <p:cNvSpPr/>
            <p:nvPr/>
          </p:nvSpPr>
          <p:spPr>
            <a:xfrm>
              <a:off x="5641317" y="6138110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6EE8E3-F950-2F48-8E26-CC3EACF7EE02}"/>
                </a:ext>
              </a:extLst>
            </p:cNvPr>
            <p:cNvSpPr/>
            <p:nvPr/>
          </p:nvSpPr>
          <p:spPr>
            <a:xfrm>
              <a:off x="538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1AF01-0001-404D-BB64-602E73511CF5}"/>
                </a:ext>
              </a:extLst>
            </p:cNvPr>
            <p:cNvSpPr/>
            <p:nvPr/>
          </p:nvSpPr>
          <p:spPr>
            <a:xfrm>
              <a:off x="6821755" y="5665963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C2BFDA-D03E-6340-915D-0A0B53860E6C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V="1">
            <a:off x="3607031" y="2341380"/>
            <a:ext cx="3927281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22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60283-190F-1548-965B-F8511604EB61}"/>
              </a:ext>
            </a:extLst>
          </p:cNvPr>
          <p:cNvGrpSpPr/>
          <p:nvPr/>
        </p:nvGrpSpPr>
        <p:grpSpPr>
          <a:xfrm>
            <a:off x="8997667" y="287514"/>
            <a:ext cx="769631" cy="522500"/>
            <a:chOff x="747732" y="4732083"/>
            <a:chExt cx="1372947" cy="9639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077EF8-A131-C343-A59B-974BCC069923}"/>
                </a:ext>
              </a:extLst>
            </p:cNvPr>
            <p:cNvSpPr/>
            <p:nvPr/>
          </p:nvSpPr>
          <p:spPr>
            <a:xfrm>
              <a:off x="1658291" y="5217854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E09A11-142B-C348-8EDC-2C24F1ACCC6B}"/>
                </a:ext>
              </a:extLst>
            </p:cNvPr>
            <p:cNvSpPr/>
            <p:nvPr/>
          </p:nvSpPr>
          <p:spPr>
            <a:xfrm>
              <a:off x="747732" y="5217856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D9E2D87-25B5-364C-861C-33E0630FFC3D}"/>
                </a:ext>
              </a:extLst>
            </p:cNvPr>
            <p:cNvSpPr/>
            <p:nvPr/>
          </p:nvSpPr>
          <p:spPr>
            <a:xfrm>
              <a:off x="1658291" y="4732083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BF60B1-1688-E04E-96C8-ED6731D852C9}"/>
              </a:ext>
            </a:extLst>
          </p:cNvPr>
          <p:cNvSpPr/>
          <p:nvPr/>
        </p:nvSpPr>
        <p:spPr>
          <a:xfrm>
            <a:off x="8820883" y="1019616"/>
            <a:ext cx="1123200" cy="205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10606418" y="70716"/>
            <a:ext cx="1123200" cy="1153826"/>
            <a:chOff x="7597344" y="2440046"/>
            <a:chExt cx="1756378" cy="18660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2440046"/>
              <a:ext cx="1756378" cy="1546520"/>
              <a:chOff x="680826" y="4647678"/>
              <a:chExt cx="2003679" cy="17642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1"/>
                <a:ext cx="2003679" cy="379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443974" y="5566260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445558" y="4647678"/>
                <a:ext cx="462387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443974" y="5111649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1756377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9945527" y="916863"/>
            <a:ext cx="660891" cy="7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8820876" y="814111"/>
            <a:ext cx="1124651" cy="20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512594-BF8D-F848-8C39-9B2FA46A3C0B}"/>
              </a:ext>
            </a:extLst>
          </p:cNvPr>
          <p:cNvGrpSpPr/>
          <p:nvPr/>
        </p:nvGrpSpPr>
        <p:grpSpPr>
          <a:xfrm>
            <a:off x="3937688" y="1415638"/>
            <a:ext cx="4316624" cy="925742"/>
            <a:chOff x="752396" y="1538033"/>
            <a:chExt cx="4316624" cy="9257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A77DC1-C0EE-4644-85C2-8276B72B35B6}"/>
                </a:ext>
              </a:extLst>
            </p:cNvPr>
            <p:cNvSpPr/>
            <p:nvPr/>
          </p:nvSpPr>
          <p:spPr>
            <a:xfrm>
              <a:off x="75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on(A, B)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0BB3F0-8559-6044-80C7-C6A23802AAE4}"/>
                </a:ext>
              </a:extLst>
            </p:cNvPr>
            <p:cNvSpPr/>
            <p:nvPr/>
          </p:nvSpPr>
          <p:spPr>
            <a:xfrm>
              <a:off x="2448582" y="1538033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5F4A75-2C2B-F749-8432-8495E8E9E165}"/>
                </a:ext>
              </a:extLst>
            </p:cNvPr>
            <p:cNvSpPr/>
            <p:nvPr/>
          </p:nvSpPr>
          <p:spPr>
            <a:xfrm>
              <a:off x="219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on(B, C)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FC0E64-4160-234F-811A-ED762DBFB2C2}"/>
                </a:ext>
              </a:extLst>
            </p:cNvPr>
            <p:cNvSpPr/>
            <p:nvPr/>
          </p:nvSpPr>
          <p:spPr>
            <a:xfrm>
              <a:off x="3629020" y="1988575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67438-A723-1D42-8799-88E1758F665A}"/>
              </a:ext>
            </a:extLst>
          </p:cNvPr>
          <p:cNvGrpSpPr/>
          <p:nvPr/>
        </p:nvGrpSpPr>
        <p:grpSpPr>
          <a:xfrm>
            <a:off x="6821755" y="3136047"/>
            <a:ext cx="4057062" cy="490654"/>
            <a:chOff x="4940605" y="3881160"/>
            <a:chExt cx="4057062" cy="49065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016E0E-0063-C243-B54E-84C18780EB09}"/>
                </a:ext>
              </a:extLst>
            </p:cNvPr>
            <p:cNvSpPr/>
            <p:nvPr/>
          </p:nvSpPr>
          <p:spPr>
            <a:xfrm>
              <a:off x="4940605" y="3881160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stack(B, C)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D0930D7-ADF5-C14E-83D3-D0F18A1514C6}"/>
                </a:ext>
              </a:extLst>
            </p:cNvPr>
            <p:cNvSpPr/>
            <p:nvPr/>
          </p:nvSpPr>
          <p:spPr>
            <a:xfrm>
              <a:off x="6636791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58C916-53B1-8547-9F9A-87ADD6839494}"/>
                </a:ext>
              </a:extLst>
            </p:cNvPr>
            <p:cNvSpPr/>
            <p:nvPr/>
          </p:nvSpPr>
          <p:spPr>
            <a:xfrm>
              <a:off x="7817229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E4336C-A66C-004E-B48A-5F5C63317145}"/>
              </a:ext>
            </a:extLst>
          </p:cNvPr>
          <p:cNvGrpSpPr/>
          <p:nvPr/>
        </p:nvGrpSpPr>
        <p:grpSpPr>
          <a:xfrm>
            <a:off x="1320626" y="3136047"/>
            <a:ext cx="4057062" cy="490654"/>
            <a:chOff x="1691534" y="5025204"/>
            <a:chExt cx="4057062" cy="49065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643C6F3-8BC0-F34F-9974-48696AB37BC3}"/>
                </a:ext>
              </a:extLst>
            </p:cNvPr>
            <p:cNvSpPr/>
            <p:nvPr/>
          </p:nvSpPr>
          <p:spPr>
            <a:xfrm>
              <a:off x="1691534" y="5025204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stack(A, B)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0FD5CE8-694C-BE42-83C9-93E01E3D4A76}"/>
                </a:ext>
              </a:extLst>
            </p:cNvPr>
            <p:cNvSpPr/>
            <p:nvPr/>
          </p:nvSpPr>
          <p:spPr>
            <a:xfrm>
              <a:off x="3387720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D163B04-59D5-DA4A-8597-E0DF7010F5A1}"/>
                </a:ext>
              </a:extLst>
            </p:cNvPr>
            <p:cNvSpPr/>
            <p:nvPr/>
          </p:nvSpPr>
          <p:spPr>
            <a:xfrm>
              <a:off x="4568158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DE9F87-44DC-134E-BA75-9B25D1C287CC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6097688" y="2341380"/>
            <a:ext cx="1572160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E9960-B3FC-874E-94F2-756DFD583C26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2168719" y="2341380"/>
            <a:ext cx="2488969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4D88B8-856D-B342-8CDF-EE97A3D700E5}"/>
              </a:ext>
            </a:extLst>
          </p:cNvPr>
          <p:cNvGrpSpPr/>
          <p:nvPr/>
        </p:nvGrpSpPr>
        <p:grpSpPr>
          <a:xfrm>
            <a:off x="3945131" y="5665675"/>
            <a:ext cx="4316624" cy="947635"/>
            <a:chOff x="3945131" y="5665675"/>
            <a:chExt cx="4316624" cy="9476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928C7B-8333-3A44-8136-A94057C1FC06}"/>
                </a:ext>
              </a:extLst>
            </p:cNvPr>
            <p:cNvSpPr/>
            <p:nvPr/>
          </p:nvSpPr>
          <p:spPr>
            <a:xfrm>
              <a:off x="394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on(C, A)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341026-3D8F-B04B-A241-34568C7ABB49}"/>
                </a:ext>
              </a:extLst>
            </p:cNvPr>
            <p:cNvSpPr/>
            <p:nvPr/>
          </p:nvSpPr>
          <p:spPr>
            <a:xfrm>
              <a:off x="5641317" y="6138110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6EE8E3-F950-2F48-8E26-CC3EACF7EE02}"/>
                </a:ext>
              </a:extLst>
            </p:cNvPr>
            <p:cNvSpPr/>
            <p:nvPr/>
          </p:nvSpPr>
          <p:spPr>
            <a:xfrm>
              <a:off x="538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1AF01-0001-404D-BB64-602E73511CF5}"/>
                </a:ext>
              </a:extLst>
            </p:cNvPr>
            <p:cNvSpPr/>
            <p:nvPr/>
          </p:nvSpPr>
          <p:spPr>
            <a:xfrm>
              <a:off x="6821755" y="5665963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C2BFDA-D03E-6340-915D-0A0B53860E6C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V="1">
            <a:off x="3607031" y="2341380"/>
            <a:ext cx="3927281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8A56A-0B82-8641-BD25-7799230DF80B}"/>
              </a:ext>
            </a:extLst>
          </p:cNvPr>
          <p:cNvCxnSpPr>
            <a:cxnSpLocks/>
          </p:cNvCxnSpPr>
          <p:nvPr/>
        </p:nvCxnSpPr>
        <p:spPr>
          <a:xfrm flipH="1">
            <a:off x="5377688" y="3381374"/>
            <a:ext cx="144406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60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60283-190F-1548-965B-F8511604EB61}"/>
              </a:ext>
            </a:extLst>
          </p:cNvPr>
          <p:cNvGrpSpPr/>
          <p:nvPr/>
        </p:nvGrpSpPr>
        <p:grpSpPr>
          <a:xfrm>
            <a:off x="8997667" y="287514"/>
            <a:ext cx="769631" cy="522500"/>
            <a:chOff x="747732" y="4732083"/>
            <a:chExt cx="1372947" cy="9639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077EF8-A131-C343-A59B-974BCC069923}"/>
                </a:ext>
              </a:extLst>
            </p:cNvPr>
            <p:cNvSpPr/>
            <p:nvPr/>
          </p:nvSpPr>
          <p:spPr>
            <a:xfrm>
              <a:off x="1658291" y="5217854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E09A11-142B-C348-8EDC-2C24F1ACCC6B}"/>
                </a:ext>
              </a:extLst>
            </p:cNvPr>
            <p:cNvSpPr/>
            <p:nvPr/>
          </p:nvSpPr>
          <p:spPr>
            <a:xfrm>
              <a:off x="747732" y="5217856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D9E2D87-25B5-364C-861C-33E0630FFC3D}"/>
                </a:ext>
              </a:extLst>
            </p:cNvPr>
            <p:cNvSpPr/>
            <p:nvPr/>
          </p:nvSpPr>
          <p:spPr>
            <a:xfrm>
              <a:off x="1658291" y="4732083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BF60B1-1688-E04E-96C8-ED6731D852C9}"/>
              </a:ext>
            </a:extLst>
          </p:cNvPr>
          <p:cNvSpPr/>
          <p:nvPr/>
        </p:nvSpPr>
        <p:spPr>
          <a:xfrm>
            <a:off x="8820883" y="1019616"/>
            <a:ext cx="1123200" cy="205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10606418" y="70716"/>
            <a:ext cx="1123200" cy="1153826"/>
            <a:chOff x="7597344" y="2440046"/>
            <a:chExt cx="1756378" cy="18660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2440046"/>
              <a:ext cx="1756378" cy="1546520"/>
              <a:chOff x="680826" y="4647678"/>
              <a:chExt cx="2003679" cy="17642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1"/>
                <a:ext cx="2003679" cy="379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443974" y="5566260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445558" y="4647678"/>
                <a:ext cx="462387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443974" y="5111649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1756377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9945527" y="916863"/>
            <a:ext cx="660891" cy="7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8820876" y="814111"/>
            <a:ext cx="1124651" cy="20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512594-BF8D-F848-8C39-9B2FA46A3C0B}"/>
              </a:ext>
            </a:extLst>
          </p:cNvPr>
          <p:cNvGrpSpPr/>
          <p:nvPr/>
        </p:nvGrpSpPr>
        <p:grpSpPr>
          <a:xfrm>
            <a:off x="3937688" y="1415638"/>
            <a:ext cx="4316624" cy="925742"/>
            <a:chOff x="752396" y="1538033"/>
            <a:chExt cx="4316624" cy="9257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A77DC1-C0EE-4644-85C2-8276B72B35B6}"/>
                </a:ext>
              </a:extLst>
            </p:cNvPr>
            <p:cNvSpPr/>
            <p:nvPr/>
          </p:nvSpPr>
          <p:spPr>
            <a:xfrm>
              <a:off x="75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on(A, B)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0BB3F0-8559-6044-80C7-C6A23802AAE4}"/>
                </a:ext>
              </a:extLst>
            </p:cNvPr>
            <p:cNvSpPr/>
            <p:nvPr/>
          </p:nvSpPr>
          <p:spPr>
            <a:xfrm>
              <a:off x="2448582" y="1538033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5F4A75-2C2B-F749-8432-8495E8E9E165}"/>
                </a:ext>
              </a:extLst>
            </p:cNvPr>
            <p:cNvSpPr/>
            <p:nvPr/>
          </p:nvSpPr>
          <p:spPr>
            <a:xfrm>
              <a:off x="219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on(B, C)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FC0E64-4160-234F-811A-ED762DBFB2C2}"/>
                </a:ext>
              </a:extLst>
            </p:cNvPr>
            <p:cNvSpPr/>
            <p:nvPr/>
          </p:nvSpPr>
          <p:spPr>
            <a:xfrm>
              <a:off x="3629020" y="1988575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67438-A723-1D42-8799-88E1758F665A}"/>
              </a:ext>
            </a:extLst>
          </p:cNvPr>
          <p:cNvGrpSpPr/>
          <p:nvPr/>
        </p:nvGrpSpPr>
        <p:grpSpPr>
          <a:xfrm>
            <a:off x="6821755" y="3136047"/>
            <a:ext cx="4057062" cy="490654"/>
            <a:chOff x="4940605" y="3881160"/>
            <a:chExt cx="4057062" cy="49065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016E0E-0063-C243-B54E-84C18780EB09}"/>
                </a:ext>
              </a:extLst>
            </p:cNvPr>
            <p:cNvSpPr/>
            <p:nvPr/>
          </p:nvSpPr>
          <p:spPr>
            <a:xfrm>
              <a:off x="4940605" y="3881160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stack(B, C)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D0930D7-ADF5-C14E-83D3-D0F18A1514C6}"/>
                </a:ext>
              </a:extLst>
            </p:cNvPr>
            <p:cNvSpPr/>
            <p:nvPr/>
          </p:nvSpPr>
          <p:spPr>
            <a:xfrm>
              <a:off x="6636791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58C916-53B1-8547-9F9A-87ADD6839494}"/>
                </a:ext>
              </a:extLst>
            </p:cNvPr>
            <p:cNvSpPr/>
            <p:nvPr/>
          </p:nvSpPr>
          <p:spPr>
            <a:xfrm>
              <a:off x="7817229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E4336C-A66C-004E-B48A-5F5C63317145}"/>
              </a:ext>
            </a:extLst>
          </p:cNvPr>
          <p:cNvGrpSpPr/>
          <p:nvPr/>
        </p:nvGrpSpPr>
        <p:grpSpPr>
          <a:xfrm>
            <a:off x="1320626" y="3136047"/>
            <a:ext cx="4057062" cy="490654"/>
            <a:chOff x="1691534" y="5025204"/>
            <a:chExt cx="4057062" cy="49065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643C6F3-8BC0-F34F-9974-48696AB37BC3}"/>
                </a:ext>
              </a:extLst>
            </p:cNvPr>
            <p:cNvSpPr/>
            <p:nvPr/>
          </p:nvSpPr>
          <p:spPr>
            <a:xfrm>
              <a:off x="1691534" y="5025204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stack(A, B)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0FD5CE8-694C-BE42-83C9-93E01E3D4A76}"/>
                </a:ext>
              </a:extLst>
            </p:cNvPr>
            <p:cNvSpPr/>
            <p:nvPr/>
          </p:nvSpPr>
          <p:spPr>
            <a:xfrm>
              <a:off x="3387720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D163B04-59D5-DA4A-8597-E0DF7010F5A1}"/>
                </a:ext>
              </a:extLst>
            </p:cNvPr>
            <p:cNvSpPr/>
            <p:nvPr/>
          </p:nvSpPr>
          <p:spPr>
            <a:xfrm>
              <a:off x="4568158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DE9F87-44DC-134E-BA75-9B25D1C287CC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6097688" y="2341380"/>
            <a:ext cx="1572160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E9960-B3FC-874E-94F2-756DFD583C26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2168719" y="2341380"/>
            <a:ext cx="2488969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4D88B8-856D-B342-8CDF-EE97A3D700E5}"/>
              </a:ext>
            </a:extLst>
          </p:cNvPr>
          <p:cNvGrpSpPr/>
          <p:nvPr/>
        </p:nvGrpSpPr>
        <p:grpSpPr>
          <a:xfrm>
            <a:off x="3945131" y="5665675"/>
            <a:ext cx="4316624" cy="947635"/>
            <a:chOff x="3945131" y="5665675"/>
            <a:chExt cx="4316624" cy="9476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928C7B-8333-3A44-8136-A94057C1FC06}"/>
                </a:ext>
              </a:extLst>
            </p:cNvPr>
            <p:cNvSpPr/>
            <p:nvPr/>
          </p:nvSpPr>
          <p:spPr>
            <a:xfrm>
              <a:off x="394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on(C, A)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341026-3D8F-B04B-A241-34568C7ABB49}"/>
                </a:ext>
              </a:extLst>
            </p:cNvPr>
            <p:cNvSpPr/>
            <p:nvPr/>
          </p:nvSpPr>
          <p:spPr>
            <a:xfrm>
              <a:off x="5641317" y="6138110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6EE8E3-F950-2F48-8E26-CC3EACF7EE02}"/>
                </a:ext>
              </a:extLst>
            </p:cNvPr>
            <p:cNvSpPr/>
            <p:nvPr/>
          </p:nvSpPr>
          <p:spPr>
            <a:xfrm>
              <a:off x="538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1AF01-0001-404D-BB64-602E73511CF5}"/>
                </a:ext>
              </a:extLst>
            </p:cNvPr>
            <p:cNvSpPr/>
            <p:nvPr/>
          </p:nvSpPr>
          <p:spPr>
            <a:xfrm>
              <a:off x="6821755" y="5665963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C2BFDA-D03E-6340-915D-0A0B53860E6C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V="1">
            <a:off x="3607031" y="2341380"/>
            <a:ext cx="3927281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8A56A-0B82-8641-BD25-7799230DF80B}"/>
              </a:ext>
            </a:extLst>
          </p:cNvPr>
          <p:cNvCxnSpPr>
            <a:cxnSpLocks/>
          </p:cNvCxnSpPr>
          <p:nvPr/>
        </p:nvCxnSpPr>
        <p:spPr>
          <a:xfrm flipH="1">
            <a:off x="5377688" y="3381374"/>
            <a:ext cx="144406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705DE-0874-A34C-8FA4-98D37B3BEBD5}"/>
              </a:ext>
            </a:extLst>
          </p:cNvPr>
          <p:cNvCxnSpPr>
            <a:cxnSpLocks/>
            <a:stCxn id="62" idx="0"/>
            <a:endCxn id="47" idx="2"/>
          </p:cNvCxnSpPr>
          <p:nvPr/>
        </p:nvCxnSpPr>
        <p:spPr>
          <a:xfrm flipV="1">
            <a:off x="6105131" y="3626701"/>
            <a:ext cx="4183467" cy="2038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9E5D8-B174-774A-9E15-4C74DA98094D}"/>
              </a:ext>
            </a:extLst>
          </p:cNvPr>
          <p:cNvCxnSpPr>
            <a:cxnSpLocks/>
            <a:stCxn id="63" idx="0"/>
            <a:endCxn id="44" idx="2"/>
          </p:cNvCxnSpPr>
          <p:nvPr/>
        </p:nvCxnSpPr>
        <p:spPr>
          <a:xfrm flipV="1">
            <a:off x="7541755" y="3626701"/>
            <a:ext cx="1566405" cy="20392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EE21D5-A2A8-704F-BA44-54757BAA09BA}"/>
              </a:ext>
            </a:extLst>
          </p:cNvPr>
          <p:cNvCxnSpPr>
            <a:cxnSpLocks/>
            <a:stCxn id="62" idx="0"/>
            <a:endCxn id="51" idx="2"/>
          </p:cNvCxnSpPr>
          <p:nvPr/>
        </p:nvCxnSpPr>
        <p:spPr>
          <a:xfrm flipH="1" flipV="1">
            <a:off x="4787469" y="3626701"/>
            <a:ext cx="1317662" cy="2038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Question mark">
            <a:extLst>
              <a:ext uri="{FF2B5EF4-FFF2-40B4-BE49-F238E27FC236}">
                <a16:creationId xmlns:a16="http://schemas.microsoft.com/office/drawing/2014/main" id="{2107D424-413A-8A48-908F-666CE9197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3608330" y="3659053"/>
            <a:ext cx="501639" cy="5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5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60283-190F-1548-965B-F8511604EB61}"/>
              </a:ext>
            </a:extLst>
          </p:cNvPr>
          <p:cNvGrpSpPr/>
          <p:nvPr/>
        </p:nvGrpSpPr>
        <p:grpSpPr>
          <a:xfrm>
            <a:off x="8997667" y="287514"/>
            <a:ext cx="769631" cy="522500"/>
            <a:chOff x="747732" y="4732083"/>
            <a:chExt cx="1372947" cy="9639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077EF8-A131-C343-A59B-974BCC069923}"/>
                </a:ext>
              </a:extLst>
            </p:cNvPr>
            <p:cNvSpPr/>
            <p:nvPr/>
          </p:nvSpPr>
          <p:spPr>
            <a:xfrm>
              <a:off x="1658291" y="5217854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E09A11-142B-C348-8EDC-2C24F1ACCC6B}"/>
                </a:ext>
              </a:extLst>
            </p:cNvPr>
            <p:cNvSpPr/>
            <p:nvPr/>
          </p:nvSpPr>
          <p:spPr>
            <a:xfrm>
              <a:off x="747732" y="5217856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D9E2D87-25B5-364C-861C-33E0630FFC3D}"/>
                </a:ext>
              </a:extLst>
            </p:cNvPr>
            <p:cNvSpPr/>
            <p:nvPr/>
          </p:nvSpPr>
          <p:spPr>
            <a:xfrm>
              <a:off x="1658291" y="4732083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BF60B1-1688-E04E-96C8-ED6731D852C9}"/>
              </a:ext>
            </a:extLst>
          </p:cNvPr>
          <p:cNvSpPr/>
          <p:nvPr/>
        </p:nvSpPr>
        <p:spPr>
          <a:xfrm>
            <a:off x="8820883" y="1019616"/>
            <a:ext cx="1123200" cy="205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10606418" y="70716"/>
            <a:ext cx="1123200" cy="1153826"/>
            <a:chOff x="7597344" y="2440046"/>
            <a:chExt cx="1756378" cy="18660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2440046"/>
              <a:ext cx="1756378" cy="1546520"/>
              <a:chOff x="680826" y="4647678"/>
              <a:chExt cx="2003679" cy="17642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1"/>
                <a:ext cx="2003679" cy="379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443974" y="5566260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445558" y="4647678"/>
                <a:ext cx="462387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443974" y="5111649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1756377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9945527" y="916863"/>
            <a:ext cx="660891" cy="7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8820876" y="814111"/>
            <a:ext cx="1124651" cy="20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A77DC1-C0EE-4644-85C2-8276B72B35B6}"/>
              </a:ext>
            </a:extLst>
          </p:cNvPr>
          <p:cNvSpPr/>
          <p:nvPr/>
        </p:nvSpPr>
        <p:spPr>
          <a:xfrm>
            <a:off x="3937688" y="1865892"/>
            <a:ext cx="1440000" cy="475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on(A, B)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0BB3F0-8559-6044-80C7-C6A23802AAE4}"/>
              </a:ext>
            </a:extLst>
          </p:cNvPr>
          <p:cNvSpPr/>
          <p:nvPr/>
        </p:nvSpPr>
        <p:spPr>
          <a:xfrm>
            <a:off x="5633874" y="1415638"/>
            <a:ext cx="939138" cy="47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5F4A75-2C2B-F749-8432-8495E8E9E165}"/>
              </a:ext>
            </a:extLst>
          </p:cNvPr>
          <p:cNvSpPr/>
          <p:nvPr/>
        </p:nvSpPr>
        <p:spPr>
          <a:xfrm>
            <a:off x="5377688" y="1865892"/>
            <a:ext cx="1440000" cy="475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on(B, C)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FC0E64-4160-234F-811A-ED762DBFB2C2}"/>
              </a:ext>
            </a:extLst>
          </p:cNvPr>
          <p:cNvSpPr/>
          <p:nvPr/>
        </p:nvSpPr>
        <p:spPr>
          <a:xfrm>
            <a:off x="6814312" y="1866180"/>
            <a:ext cx="1440000" cy="47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clear(A)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67438-A723-1D42-8799-88E1758F665A}"/>
              </a:ext>
            </a:extLst>
          </p:cNvPr>
          <p:cNvGrpSpPr/>
          <p:nvPr/>
        </p:nvGrpSpPr>
        <p:grpSpPr>
          <a:xfrm>
            <a:off x="6821755" y="3136047"/>
            <a:ext cx="4057062" cy="490654"/>
            <a:chOff x="4940605" y="3881160"/>
            <a:chExt cx="4057062" cy="49065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016E0E-0063-C243-B54E-84C18780EB09}"/>
                </a:ext>
              </a:extLst>
            </p:cNvPr>
            <p:cNvSpPr/>
            <p:nvPr/>
          </p:nvSpPr>
          <p:spPr>
            <a:xfrm>
              <a:off x="4940605" y="3881160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stack(B, C)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D0930D7-ADF5-C14E-83D3-D0F18A1514C6}"/>
                </a:ext>
              </a:extLst>
            </p:cNvPr>
            <p:cNvSpPr/>
            <p:nvPr/>
          </p:nvSpPr>
          <p:spPr>
            <a:xfrm>
              <a:off x="6636791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58C916-53B1-8547-9F9A-87ADD6839494}"/>
                </a:ext>
              </a:extLst>
            </p:cNvPr>
            <p:cNvSpPr/>
            <p:nvPr/>
          </p:nvSpPr>
          <p:spPr>
            <a:xfrm>
              <a:off x="7817229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E4336C-A66C-004E-B48A-5F5C63317145}"/>
              </a:ext>
            </a:extLst>
          </p:cNvPr>
          <p:cNvGrpSpPr/>
          <p:nvPr/>
        </p:nvGrpSpPr>
        <p:grpSpPr>
          <a:xfrm>
            <a:off x="1320626" y="3136047"/>
            <a:ext cx="4057062" cy="490654"/>
            <a:chOff x="1691534" y="5025204"/>
            <a:chExt cx="4057062" cy="49065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643C6F3-8BC0-F34F-9974-48696AB37BC3}"/>
                </a:ext>
              </a:extLst>
            </p:cNvPr>
            <p:cNvSpPr/>
            <p:nvPr/>
          </p:nvSpPr>
          <p:spPr>
            <a:xfrm>
              <a:off x="1691534" y="5025204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stack(A, B)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0FD5CE8-694C-BE42-83C9-93E01E3D4A76}"/>
                </a:ext>
              </a:extLst>
            </p:cNvPr>
            <p:cNvSpPr/>
            <p:nvPr/>
          </p:nvSpPr>
          <p:spPr>
            <a:xfrm>
              <a:off x="3387720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D163B04-59D5-DA4A-8597-E0DF7010F5A1}"/>
                </a:ext>
              </a:extLst>
            </p:cNvPr>
            <p:cNvSpPr/>
            <p:nvPr/>
          </p:nvSpPr>
          <p:spPr>
            <a:xfrm>
              <a:off x="4568158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DE9F87-44DC-134E-BA75-9B25D1C287CC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6097688" y="2341380"/>
            <a:ext cx="1572160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E9960-B3FC-874E-94F2-756DFD583C26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2168719" y="2341380"/>
            <a:ext cx="2488969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4D88B8-856D-B342-8CDF-EE97A3D700E5}"/>
              </a:ext>
            </a:extLst>
          </p:cNvPr>
          <p:cNvGrpSpPr/>
          <p:nvPr/>
        </p:nvGrpSpPr>
        <p:grpSpPr>
          <a:xfrm>
            <a:off x="3945131" y="5665675"/>
            <a:ext cx="4316624" cy="947635"/>
            <a:chOff x="3945131" y="5665675"/>
            <a:chExt cx="4316624" cy="9476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928C7B-8333-3A44-8136-A94057C1FC06}"/>
                </a:ext>
              </a:extLst>
            </p:cNvPr>
            <p:cNvSpPr/>
            <p:nvPr/>
          </p:nvSpPr>
          <p:spPr>
            <a:xfrm>
              <a:off x="394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on(C, A)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341026-3D8F-B04B-A241-34568C7ABB49}"/>
                </a:ext>
              </a:extLst>
            </p:cNvPr>
            <p:cNvSpPr/>
            <p:nvPr/>
          </p:nvSpPr>
          <p:spPr>
            <a:xfrm>
              <a:off x="5641317" y="6138110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6EE8E3-F950-2F48-8E26-CC3EACF7EE02}"/>
                </a:ext>
              </a:extLst>
            </p:cNvPr>
            <p:cNvSpPr/>
            <p:nvPr/>
          </p:nvSpPr>
          <p:spPr>
            <a:xfrm>
              <a:off x="538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1AF01-0001-404D-BB64-602E73511CF5}"/>
                </a:ext>
              </a:extLst>
            </p:cNvPr>
            <p:cNvSpPr/>
            <p:nvPr/>
          </p:nvSpPr>
          <p:spPr>
            <a:xfrm>
              <a:off x="6821755" y="5665963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C2BFDA-D03E-6340-915D-0A0B53860E6C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V="1">
            <a:off x="3607031" y="2341380"/>
            <a:ext cx="3927281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58A56A-0B82-8641-BD25-7799230DF80B}"/>
              </a:ext>
            </a:extLst>
          </p:cNvPr>
          <p:cNvCxnSpPr>
            <a:cxnSpLocks/>
          </p:cNvCxnSpPr>
          <p:nvPr/>
        </p:nvCxnSpPr>
        <p:spPr>
          <a:xfrm flipH="1">
            <a:off x="5377688" y="3381374"/>
            <a:ext cx="144406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705DE-0874-A34C-8FA4-98D37B3BEBD5}"/>
              </a:ext>
            </a:extLst>
          </p:cNvPr>
          <p:cNvCxnSpPr>
            <a:cxnSpLocks/>
            <a:stCxn id="62" idx="0"/>
            <a:endCxn id="47" idx="2"/>
          </p:cNvCxnSpPr>
          <p:nvPr/>
        </p:nvCxnSpPr>
        <p:spPr>
          <a:xfrm flipV="1">
            <a:off x="6105131" y="3626701"/>
            <a:ext cx="4183467" cy="2038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9E5D8-B174-774A-9E15-4C74DA98094D}"/>
              </a:ext>
            </a:extLst>
          </p:cNvPr>
          <p:cNvCxnSpPr>
            <a:cxnSpLocks/>
            <a:stCxn id="63" idx="0"/>
            <a:endCxn id="44" idx="2"/>
          </p:cNvCxnSpPr>
          <p:nvPr/>
        </p:nvCxnSpPr>
        <p:spPr>
          <a:xfrm flipV="1">
            <a:off x="7541755" y="3626701"/>
            <a:ext cx="1566405" cy="20392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EE21D5-A2A8-704F-BA44-54757BAA09BA}"/>
              </a:ext>
            </a:extLst>
          </p:cNvPr>
          <p:cNvCxnSpPr>
            <a:cxnSpLocks/>
            <a:stCxn id="62" idx="0"/>
            <a:endCxn id="51" idx="2"/>
          </p:cNvCxnSpPr>
          <p:nvPr/>
        </p:nvCxnSpPr>
        <p:spPr>
          <a:xfrm flipH="1" flipV="1">
            <a:off x="4787469" y="3626701"/>
            <a:ext cx="1317662" cy="2038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4AC3D2-B8BD-B54A-A63A-5CD6B31C17A9}"/>
              </a:ext>
            </a:extLst>
          </p:cNvPr>
          <p:cNvGrpSpPr/>
          <p:nvPr/>
        </p:nvGrpSpPr>
        <p:grpSpPr>
          <a:xfrm>
            <a:off x="1320626" y="4415554"/>
            <a:ext cx="4057062" cy="490654"/>
            <a:chOff x="1691534" y="5025204"/>
            <a:chExt cx="4057062" cy="490654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0B9D1D31-D7D1-6641-99C1-4D0FD5B1F65B}"/>
                </a:ext>
              </a:extLst>
            </p:cNvPr>
            <p:cNvSpPr/>
            <p:nvPr/>
          </p:nvSpPr>
          <p:spPr>
            <a:xfrm>
              <a:off x="1691534" y="5025204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unstack(C)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0BD4321-15E0-D942-B894-5F6421EA61B7}"/>
                </a:ext>
              </a:extLst>
            </p:cNvPr>
            <p:cNvSpPr/>
            <p:nvPr/>
          </p:nvSpPr>
          <p:spPr>
            <a:xfrm>
              <a:off x="3387720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on(C, _)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A8CB700-D22C-D947-9571-C8D117B4C527}"/>
                </a:ext>
              </a:extLst>
            </p:cNvPr>
            <p:cNvSpPr/>
            <p:nvPr/>
          </p:nvSpPr>
          <p:spPr>
            <a:xfrm>
              <a:off x="4568158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947369-F810-B444-901A-33F1A527ED84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2168719" y="3626701"/>
            <a:ext cx="1438312" cy="78885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13E85D-1D9C-0148-88A8-89683E51D9A6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flipH="1" flipV="1">
            <a:off x="4787469" y="4906208"/>
            <a:ext cx="2754286" cy="7597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08A6A2-8305-8C4A-955F-645E71D84ADA}"/>
              </a:ext>
            </a:extLst>
          </p:cNvPr>
          <p:cNvCxnSpPr>
            <a:cxnSpLocks/>
            <a:stCxn id="60" idx="0"/>
            <a:endCxn id="58" idx="2"/>
          </p:cNvCxnSpPr>
          <p:nvPr/>
        </p:nvCxnSpPr>
        <p:spPr>
          <a:xfrm flipH="1" flipV="1">
            <a:off x="3607031" y="4906208"/>
            <a:ext cx="1058100" cy="7594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05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8C4387-B657-E547-A460-E358AA62C2AE}"/>
              </a:ext>
            </a:extLst>
          </p:cNvPr>
          <p:cNvCxnSpPr>
            <a:cxnSpLocks/>
            <a:stCxn id="62" idx="0"/>
            <a:endCxn id="51" idx="2"/>
          </p:cNvCxnSpPr>
          <p:nvPr/>
        </p:nvCxnSpPr>
        <p:spPr>
          <a:xfrm flipH="1" flipV="1">
            <a:off x="4787469" y="3626701"/>
            <a:ext cx="1317662" cy="2038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60283-190F-1548-965B-F8511604EB61}"/>
              </a:ext>
            </a:extLst>
          </p:cNvPr>
          <p:cNvGrpSpPr/>
          <p:nvPr/>
        </p:nvGrpSpPr>
        <p:grpSpPr>
          <a:xfrm>
            <a:off x="8997667" y="287514"/>
            <a:ext cx="769631" cy="522500"/>
            <a:chOff x="747732" y="4732083"/>
            <a:chExt cx="1372947" cy="9639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077EF8-A131-C343-A59B-974BCC069923}"/>
                </a:ext>
              </a:extLst>
            </p:cNvPr>
            <p:cNvSpPr/>
            <p:nvPr/>
          </p:nvSpPr>
          <p:spPr>
            <a:xfrm>
              <a:off x="1658291" y="5217854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E09A11-142B-C348-8EDC-2C24F1ACCC6B}"/>
                </a:ext>
              </a:extLst>
            </p:cNvPr>
            <p:cNvSpPr/>
            <p:nvPr/>
          </p:nvSpPr>
          <p:spPr>
            <a:xfrm>
              <a:off x="747732" y="5217856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D9E2D87-25B5-364C-861C-33E0630FFC3D}"/>
                </a:ext>
              </a:extLst>
            </p:cNvPr>
            <p:cNvSpPr/>
            <p:nvPr/>
          </p:nvSpPr>
          <p:spPr>
            <a:xfrm>
              <a:off x="1658291" y="4732083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BF60B1-1688-E04E-96C8-ED6731D852C9}"/>
              </a:ext>
            </a:extLst>
          </p:cNvPr>
          <p:cNvSpPr/>
          <p:nvPr/>
        </p:nvSpPr>
        <p:spPr>
          <a:xfrm>
            <a:off x="8820883" y="1019616"/>
            <a:ext cx="1123200" cy="205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10606418" y="70716"/>
            <a:ext cx="1123200" cy="1153826"/>
            <a:chOff x="7597344" y="2440046"/>
            <a:chExt cx="1756378" cy="18660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2440046"/>
              <a:ext cx="1756378" cy="1546520"/>
              <a:chOff x="680826" y="4647678"/>
              <a:chExt cx="2003679" cy="17642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1"/>
                <a:ext cx="2003679" cy="379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443974" y="5566260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445558" y="4647678"/>
                <a:ext cx="462387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443974" y="5111649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1756377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9945527" y="916863"/>
            <a:ext cx="660891" cy="7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8820876" y="814111"/>
            <a:ext cx="1124651" cy="20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512594-BF8D-F848-8C39-9B2FA46A3C0B}"/>
              </a:ext>
            </a:extLst>
          </p:cNvPr>
          <p:cNvGrpSpPr/>
          <p:nvPr/>
        </p:nvGrpSpPr>
        <p:grpSpPr>
          <a:xfrm>
            <a:off x="3937688" y="1415638"/>
            <a:ext cx="4316624" cy="925742"/>
            <a:chOff x="752396" y="1538033"/>
            <a:chExt cx="4316624" cy="9257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BA77DC1-C0EE-4644-85C2-8276B72B35B6}"/>
                </a:ext>
              </a:extLst>
            </p:cNvPr>
            <p:cNvSpPr/>
            <p:nvPr/>
          </p:nvSpPr>
          <p:spPr>
            <a:xfrm>
              <a:off x="75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on(A, B)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0BB3F0-8559-6044-80C7-C6A23802AAE4}"/>
                </a:ext>
              </a:extLst>
            </p:cNvPr>
            <p:cNvSpPr/>
            <p:nvPr/>
          </p:nvSpPr>
          <p:spPr>
            <a:xfrm>
              <a:off x="2448582" y="1538033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Goal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5F4A75-2C2B-F749-8432-8495E8E9E165}"/>
                </a:ext>
              </a:extLst>
            </p:cNvPr>
            <p:cNvSpPr/>
            <p:nvPr/>
          </p:nvSpPr>
          <p:spPr>
            <a:xfrm>
              <a:off x="2192396" y="1988287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on(B, C)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FC0E64-4160-234F-811A-ED762DBFB2C2}"/>
                </a:ext>
              </a:extLst>
            </p:cNvPr>
            <p:cNvSpPr/>
            <p:nvPr/>
          </p:nvSpPr>
          <p:spPr>
            <a:xfrm>
              <a:off x="3629020" y="1988575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67438-A723-1D42-8799-88E1758F665A}"/>
              </a:ext>
            </a:extLst>
          </p:cNvPr>
          <p:cNvGrpSpPr/>
          <p:nvPr/>
        </p:nvGrpSpPr>
        <p:grpSpPr>
          <a:xfrm>
            <a:off x="6821755" y="3136047"/>
            <a:ext cx="4057062" cy="490654"/>
            <a:chOff x="4940605" y="3881160"/>
            <a:chExt cx="4057062" cy="49065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016E0E-0063-C243-B54E-84C18780EB09}"/>
                </a:ext>
              </a:extLst>
            </p:cNvPr>
            <p:cNvSpPr/>
            <p:nvPr/>
          </p:nvSpPr>
          <p:spPr>
            <a:xfrm>
              <a:off x="4940605" y="3881160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stack(B, C)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D0930D7-ADF5-C14E-83D3-D0F18A1514C6}"/>
                </a:ext>
              </a:extLst>
            </p:cNvPr>
            <p:cNvSpPr/>
            <p:nvPr/>
          </p:nvSpPr>
          <p:spPr>
            <a:xfrm>
              <a:off x="6636791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58C916-53B1-8547-9F9A-87ADD6839494}"/>
                </a:ext>
              </a:extLst>
            </p:cNvPr>
            <p:cNvSpPr/>
            <p:nvPr/>
          </p:nvSpPr>
          <p:spPr>
            <a:xfrm>
              <a:off x="7817229" y="3881160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E4336C-A66C-004E-B48A-5F5C63317145}"/>
              </a:ext>
            </a:extLst>
          </p:cNvPr>
          <p:cNvGrpSpPr/>
          <p:nvPr/>
        </p:nvGrpSpPr>
        <p:grpSpPr>
          <a:xfrm>
            <a:off x="1320626" y="3136047"/>
            <a:ext cx="4057062" cy="490654"/>
            <a:chOff x="1691534" y="5025204"/>
            <a:chExt cx="4057062" cy="49065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643C6F3-8BC0-F34F-9974-48696AB37BC3}"/>
                </a:ext>
              </a:extLst>
            </p:cNvPr>
            <p:cNvSpPr/>
            <p:nvPr/>
          </p:nvSpPr>
          <p:spPr>
            <a:xfrm>
              <a:off x="1691534" y="5025204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stack(A, B)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0FD5CE8-694C-BE42-83C9-93E01E3D4A76}"/>
                </a:ext>
              </a:extLst>
            </p:cNvPr>
            <p:cNvSpPr/>
            <p:nvPr/>
          </p:nvSpPr>
          <p:spPr>
            <a:xfrm>
              <a:off x="3387720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clear(A)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D163B04-59D5-DA4A-8597-E0DF7010F5A1}"/>
                </a:ext>
              </a:extLst>
            </p:cNvPr>
            <p:cNvSpPr/>
            <p:nvPr/>
          </p:nvSpPr>
          <p:spPr>
            <a:xfrm>
              <a:off x="4568158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DE9F87-44DC-134E-BA75-9B25D1C287CC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6097688" y="2341380"/>
            <a:ext cx="1572160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E9960-B3FC-874E-94F2-756DFD583C26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2168719" y="2341380"/>
            <a:ext cx="2488969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4D88B8-856D-B342-8CDF-EE97A3D700E5}"/>
              </a:ext>
            </a:extLst>
          </p:cNvPr>
          <p:cNvGrpSpPr/>
          <p:nvPr/>
        </p:nvGrpSpPr>
        <p:grpSpPr>
          <a:xfrm>
            <a:off x="3945131" y="5665675"/>
            <a:ext cx="4316624" cy="947635"/>
            <a:chOff x="3945131" y="5665675"/>
            <a:chExt cx="4316624" cy="9476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928C7B-8333-3A44-8136-A94057C1FC06}"/>
                </a:ext>
              </a:extLst>
            </p:cNvPr>
            <p:cNvSpPr/>
            <p:nvPr/>
          </p:nvSpPr>
          <p:spPr>
            <a:xfrm>
              <a:off x="394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on(C, A)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341026-3D8F-B04B-A241-34568C7ABB49}"/>
                </a:ext>
              </a:extLst>
            </p:cNvPr>
            <p:cNvSpPr/>
            <p:nvPr/>
          </p:nvSpPr>
          <p:spPr>
            <a:xfrm>
              <a:off x="5641317" y="6138110"/>
              <a:ext cx="939138" cy="475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6EE8E3-F950-2F48-8E26-CC3EACF7EE02}"/>
                </a:ext>
              </a:extLst>
            </p:cNvPr>
            <p:cNvSpPr/>
            <p:nvPr/>
          </p:nvSpPr>
          <p:spPr>
            <a:xfrm>
              <a:off x="5385131" y="5665675"/>
              <a:ext cx="1440000" cy="475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clear(B)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1AF01-0001-404D-BB64-602E73511CF5}"/>
                </a:ext>
              </a:extLst>
            </p:cNvPr>
            <p:cNvSpPr/>
            <p:nvPr/>
          </p:nvSpPr>
          <p:spPr>
            <a:xfrm>
              <a:off x="6821755" y="5665963"/>
              <a:ext cx="1440000" cy="475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C2BFDA-D03E-6340-915D-0A0B53860E6C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V="1">
            <a:off x="3607031" y="2341380"/>
            <a:ext cx="3927281" cy="7946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712118-9788-4541-8B5C-12986474357D}"/>
              </a:ext>
            </a:extLst>
          </p:cNvPr>
          <p:cNvCxnSpPr>
            <a:cxnSpLocks/>
            <a:stCxn id="62" idx="0"/>
            <a:endCxn id="47" idx="2"/>
          </p:cNvCxnSpPr>
          <p:nvPr/>
        </p:nvCxnSpPr>
        <p:spPr>
          <a:xfrm flipV="1">
            <a:off x="6105131" y="3626701"/>
            <a:ext cx="4183467" cy="2038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9C1F56-AC2E-4140-8522-2886C67C795B}"/>
              </a:ext>
            </a:extLst>
          </p:cNvPr>
          <p:cNvCxnSpPr>
            <a:cxnSpLocks/>
            <a:stCxn id="63" idx="0"/>
            <a:endCxn id="44" idx="2"/>
          </p:cNvCxnSpPr>
          <p:nvPr/>
        </p:nvCxnSpPr>
        <p:spPr>
          <a:xfrm flipV="1">
            <a:off x="7541755" y="3626701"/>
            <a:ext cx="1566405" cy="20392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A974ED-DC8A-3845-AC3F-C1AB5CFB8EE2}"/>
              </a:ext>
            </a:extLst>
          </p:cNvPr>
          <p:cNvCxnSpPr>
            <a:cxnSpLocks/>
            <a:stCxn id="43" idx="1"/>
            <a:endCxn id="51" idx="3"/>
          </p:cNvCxnSpPr>
          <p:nvPr/>
        </p:nvCxnSpPr>
        <p:spPr>
          <a:xfrm flipH="1">
            <a:off x="5377688" y="3381374"/>
            <a:ext cx="144406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C7D8615-78C5-9E4B-B376-870D5A844C90}"/>
              </a:ext>
            </a:extLst>
          </p:cNvPr>
          <p:cNvGrpSpPr/>
          <p:nvPr/>
        </p:nvGrpSpPr>
        <p:grpSpPr>
          <a:xfrm>
            <a:off x="1320626" y="4415554"/>
            <a:ext cx="4057062" cy="490654"/>
            <a:chOff x="1691534" y="5025204"/>
            <a:chExt cx="4057062" cy="490654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06CD566-E41C-C14C-866E-191DAFA077F4}"/>
                </a:ext>
              </a:extLst>
            </p:cNvPr>
            <p:cNvSpPr/>
            <p:nvPr/>
          </p:nvSpPr>
          <p:spPr>
            <a:xfrm>
              <a:off x="1691534" y="5025204"/>
              <a:ext cx="1696186" cy="49065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unstack(C)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98E25043-68C0-EF47-9A87-A3A24AB8B7CE}"/>
                </a:ext>
              </a:extLst>
            </p:cNvPr>
            <p:cNvSpPr/>
            <p:nvPr/>
          </p:nvSpPr>
          <p:spPr>
            <a:xfrm>
              <a:off x="3387720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on(C, _)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E31D0A4-32E7-EF4B-822B-D74A5EED7B4F}"/>
                </a:ext>
              </a:extLst>
            </p:cNvPr>
            <p:cNvSpPr/>
            <p:nvPr/>
          </p:nvSpPr>
          <p:spPr>
            <a:xfrm>
              <a:off x="4568158" y="5025204"/>
              <a:ext cx="1180438" cy="4906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clear(C)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401D43-33F7-E845-AF1A-E4FF498B25E2}"/>
              </a:ext>
            </a:extLst>
          </p:cNvPr>
          <p:cNvCxnSpPr>
            <a:cxnSpLocks/>
            <a:stCxn id="60" idx="0"/>
            <a:endCxn id="69" idx="2"/>
          </p:cNvCxnSpPr>
          <p:nvPr/>
        </p:nvCxnSpPr>
        <p:spPr>
          <a:xfrm flipH="1" flipV="1">
            <a:off x="3607031" y="4906208"/>
            <a:ext cx="1058100" cy="7594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AE8291-64DF-4E45-9E7C-5AACC020CA06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H="1" flipV="1">
            <a:off x="4787469" y="4906208"/>
            <a:ext cx="2754286" cy="7597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C927A0-27A0-6347-8862-953A0AFAFCF1}"/>
              </a:ext>
            </a:extLst>
          </p:cNvPr>
          <p:cNvCxnSpPr>
            <a:cxnSpLocks/>
            <a:stCxn id="68" idx="0"/>
            <a:endCxn id="43" idx="2"/>
          </p:cNvCxnSpPr>
          <p:nvPr/>
        </p:nvCxnSpPr>
        <p:spPr>
          <a:xfrm flipV="1">
            <a:off x="2168719" y="3626701"/>
            <a:ext cx="5501129" cy="78885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1DF8560-4CE3-7341-BAEB-18FC32865CF4}"/>
              </a:ext>
            </a:extLst>
          </p:cNvPr>
          <p:cNvCxnSpPr>
            <a:cxnSpLocks/>
            <a:stCxn id="68" idx="0"/>
            <a:endCxn id="50" idx="2"/>
          </p:cNvCxnSpPr>
          <p:nvPr/>
        </p:nvCxnSpPr>
        <p:spPr>
          <a:xfrm flipV="1">
            <a:off x="2168719" y="3626701"/>
            <a:ext cx="1438312" cy="78885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06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2CFB2E3-6CE8-6E4D-AEDB-77B89D4C8E3D}"/>
              </a:ext>
            </a:extLst>
          </p:cNvPr>
          <p:cNvSpPr/>
          <p:nvPr/>
        </p:nvSpPr>
        <p:spPr>
          <a:xfrm>
            <a:off x="1580871" y="1463576"/>
            <a:ext cx="10148746" cy="47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414F9B-6A53-3344-9557-4EA5B2CF3FF3}"/>
              </a:ext>
            </a:extLst>
          </p:cNvPr>
          <p:cNvSpPr/>
          <p:nvPr/>
        </p:nvSpPr>
        <p:spPr>
          <a:xfrm>
            <a:off x="1580871" y="6116030"/>
            <a:ext cx="10148746" cy="47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60283-190F-1548-965B-F8511604EB61}"/>
              </a:ext>
            </a:extLst>
          </p:cNvPr>
          <p:cNvGrpSpPr/>
          <p:nvPr/>
        </p:nvGrpSpPr>
        <p:grpSpPr>
          <a:xfrm>
            <a:off x="8997667" y="287514"/>
            <a:ext cx="769631" cy="522500"/>
            <a:chOff x="747732" y="4732083"/>
            <a:chExt cx="1372947" cy="9639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077EF8-A131-C343-A59B-974BCC069923}"/>
                </a:ext>
              </a:extLst>
            </p:cNvPr>
            <p:cNvSpPr/>
            <p:nvPr/>
          </p:nvSpPr>
          <p:spPr>
            <a:xfrm>
              <a:off x="1658291" y="5217854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E09A11-142B-C348-8EDC-2C24F1ACCC6B}"/>
                </a:ext>
              </a:extLst>
            </p:cNvPr>
            <p:cNvSpPr/>
            <p:nvPr/>
          </p:nvSpPr>
          <p:spPr>
            <a:xfrm>
              <a:off x="747732" y="5217856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B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D9E2D87-25B5-364C-861C-33E0630FFC3D}"/>
                </a:ext>
              </a:extLst>
            </p:cNvPr>
            <p:cNvSpPr/>
            <p:nvPr/>
          </p:nvSpPr>
          <p:spPr>
            <a:xfrm>
              <a:off x="1658291" y="4732083"/>
              <a:ext cx="462388" cy="4782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/>
                <a:t>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8BF60B1-1688-E04E-96C8-ED6731D852C9}"/>
              </a:ext>
            </a:extLst>
          </p:cNvPr>
          <p:cNvSpPr/>
          <p:nvPr/>
        </p:nvSpPr>
        <p:spPr>
          <a:xfrm>
            <a:off x="8820883" y="1019616"/>
            <a:ext cx="1123200" cy="205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Start state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2DCCF4-9275-A34C-BF81-730F701710AB}"/>
              </a:ext>
            </a:extLst>
          </p:cNvPr>
          <p:cNvGrpSpPr/>
          <p:nvPr/>
        </p:nvGrpSpPr>
        <p:grpSpPr>
          <a:xfrm>
            <a:off x="10606418" y="70716"/>
            <a:ext cx="1123200" cy="1153826"/>
            <a:chOff x="7597344" y="2440046"/>
            <a:chExt cx="1756378" cy="18660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AAD516-6909-1C4D-9469-35936FA74BB6}"/>
                </a:ext>
              </a:extLst>
            </p:cNvPr>
            <p:cNvGrpSpPr/>
            <p:nvPr/>
          </p:nvGrpSpPr>
          <p:grpSpPr>
            <a:xfrm>
              <a:off x="7597344" y="2440046"/>
              <a:ext cx="1756378" cy="1546520"/>
              <a:chOff x="680826" y="4647678"/>
              <a:chExt cx="2003679" cy="17642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38B57C-2BE0-E241-9BB5-5E2EB284EF4F}"/>
                  </a:ext>
                </a:extLst>
              </p:cNvPr>
              <p:cNvSpPr/>
              <p:nvPr/>
            </p:nvSpPr>
            <p:spPr>
              <a:xfrm>
                <a:off x="680826" y="6032811"/>
                <a:ext cx="2003679" cy="379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29D83F1-D961-B445-B8F3-80B8D81C89D9}"/>
                  </a:ext>
                </a:extLst>
              </p:cNvPr>
              <p:cNvSpPr/>
              <p:nvPr/>
            </p:nvSpPr>
            <p:spPr>
              <a:xfrm>
                <a:off x="1443974" y="5566260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C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750031D-088A-4F42-886C-06B344601D26}"/>
                  </a:ext>
                </a:extLst>
              </p:cNvPr>
              <p:cNvSpPr/>
              <p:nvPr/>
            </p:nvSpPr>
            <p:spPr>
              <a:xfrm>
                <a:off x="1445558" y="4647678"/>
                <a:ext cx="462387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A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C238F6-1295-C24E-B20B-5545A86C1229}"/>
                  </a:ext>
                </a:extLst>
              </p:cNvPr>
              <p:cNvSpPr/>
              <p:nvPr/>
            </p:nvSpPr>
            <p:spPr>
              <a:xfrm>
                <a:off x="1443974" y="5111649"/>
                <a:ext cx="463972" cy="46397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/>
                  <a:t>B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881A99-DF22-194E-91DA-8E41572812A7}"/>
                </a:ext>
              </a:extLst>
            </p:cNvPr>
            <p:cNvSpPr/>
            <p:nvPr/>
          </p:nvSpPr>
          <p:spPr>
            <a:xfrm>
              <a:off x="7597344" y="3973703"/>
              <a:ext cx="1756377" cy="3323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Goal state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44B5D-524A-8347-ADF0-430DAA4466D1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9945527" y="916863"/>
            <a:ext cx="660891" cy="73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8B16E4-4169-4C49-BD08-BE6FE53AF2FF}"/>
              </a:ext>
            </a:extLst>
          </p:cNvPr>
          <p:cNvSpPr/>
          <p:nvPr/>
        </p:nvSpPr>
        <p:spPr>
          <a:xfrm>
            <a:off x="8820876" y="814111"/>
            <a:ext cx="1124651" cy="205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47CD6-246B-0347-8B00-A7972B432263}"/>
              </a:ext>
            </a:extLst>
          </p:cNvPr>
          <p:cNvSpPr txBox="1"/>
          <p:nvPr/>
        </p:nvSpPr>
        <p:spPr>
          <a:xfrm>
            <a:off x="645110" y="2039229"/>
            <a:ext cx="10901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clear(A) precondition of stack(A,B) does not hold in the initial state, so unstack(C) is added to the plan. </a:t>
            </a:r>
          </a:p>
          <a:p>
            <a:endParaRPr lang="en-AU" sz="2800" dirty="0"/>
          </a:p>
          <a:p>
            <a:r>
              <a:rPr lang="en-AU" sz="2800" dirty="0"/>
              <a:t>Because stack(A,B) deletes clear(B), which is a precondition of stack(B,C), stack(B,C) must be before stack(A,B). </a:t>
            </a:r>
          </a:p>
          <a:p>
            <a:endParaRPr lang="en-AU" sz="2800" dirty="0"/>
          </a:p>
          <a:p>
            <a:r>
              <a:rPr lang="en-AU" sz="2800" dirty="0"/>
              <a:t>For the same reason, unstack(C) must be before move(B, C). </a:t>
            </a:r>
          </a:p>
          <a:p>
            <a:endParaRPr lang="en-AU" sz="2800" dirty="0"/>
          </a:p>
          <a:p>
            <a:r>
              <a:rPr lang="en-AU" sz="2800" dirty="0"/>
              <a:t>The plan is therefore: unstack(C), stack(B, C), stack(A, B).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7E260-DE14-D041-99AC-DEE0A28D5858}"/>
              </a:ext>
            </a:extLst>
          </p:cNvPr>
          <p:cNvSpPr/>
          <p:nvPr/>
        </p:nvSpPr>
        <p:spPr>
          <a:xfrm>
            <a:off x="1584250" y="1456970"/>
            <a:ext cx="1440000" cy="475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on(C, 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16C873-4553-2D43-8BA6-1FD0836E569F}"/>
              </a:ext>
            </a:extLst>
          </p:cNvPr>
          <p:cNvSpPr/>
          <p:nvPr/>
        </p:nvSpPr>
        <p:spPr>
          <a:xfrm>
            <a:off x="645109" y="1456970"/>
            <a:ext cx="939138" cy="47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53412A-50A8-F748-87BA-BD2723FB588B}"/>
              </a:ext>
            </a:extLst>
          </p:cNvPr>
          <p:cNvSpPr/>
          <p:nvPr/>
        </p:nvSpPr>
        <p:spPr>
          <a:xfrm>
            <a:off x="3024250" y="1456970"/>
            <a:ext cx="1440000" cy="475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clear(B)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B8E757-0E93-7B4C-BEC5-E789CDA996BF}"/>
              </a:ext>
            </a:extLst>
          </p:cNvPr>
          <p:cNvSpPr/>
          <p:nvPr/>
        </p:nvSpPr>
        <p:spPr>
          <a:xfrm>
            <a:off x="4460874" y="1457258"/>
            <a:ext cx="1440000" cy="47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clear(C)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E6F0DE-A0A7-814E-8359-68B546DBB2A0}"/>
              </a:ext>
            </a:extLst>
          </p:cNvPr>
          <p:cNvSpPr/>
          <p:nvPr/>
        </p:nvSpPr>
        <p:spPr>
          <a:xfrm>
            <a:off x="645109" y="6116030"/>
            <a:ext cx="939138" cy="47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F0E631-4DE7-2E44-898E-73EC0E3667B3}"/>
              </a:ext>
            </a:extLst>
          </p:cNvPr>
          <p:cNvSpPr/>
          <p:nvPr/>
        </p:nvSpPr>
        <p:spPr>
          <a:xfrm>
            <a:off x="1584247" y="6116030"/>
            <a:ext cx="1440000" cy="475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on(A, B)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FF3519-EB6C-8044-980B-1664A84B1865}"/>
              </a:ext>
            </a:extLst>
          </p:cNvPr>
          <p:cNvSpPr/>
          <p:nvPr/>
        </p:nvSpPr>
        <p:spPr>
          <a:xfrm>
            <a:off x="3024247" y="6116030"/>
            <a:ext cx="1440000" cy="475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on(B, C)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D4F9FC-07E6-8042-AACB-F490428E5C62}"/>
              </a:ext>
            </a:extLst>
          </p:cNvPr>
          <p:cNvSpPr/>
          <p:nvPr/>
        </p:nvSpPr>
        <p:spPr>
          <a:xfrm>
            <a:off x="4460871" y="6116318"/>
            <a:ext cx="1440000" cy="47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clear(A)</a:t>
            </a:r>
          </a:p>
        </p:txBody>
      </p:sp>
    </p:spTree>
    <p:extLst>
      <p:ext uri="{BB962C8B-B14F-4D97-AF65-F5344CB8AC3E}">
        <p14:creationId xmlns:p14="http://schemas.microsoft.com/office/powerpoint/2010/main" val="340318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8-Queens Problem</a:t>
            </a:r>
          </a:p>
        </p:txBody>
      </p:sp>
      <p:pic>
        <p:nvPicPr>
          <p:cNvPr id="11" name="Picture 10" descr="A picture containing object, crossword, man&#10;&#10;Description automatically generated">
            <a:extLst>
              <a:ext uri="{FF2B5EF4-FFF2-40B4-BE49-F238E27FC236}">
                <a16:creationId xmlns:a16="http://schemas.microsoft.com/office/drawing/2014/main" id="{A06DDEFF-6F07-024F-9B4C-3EB244B8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06" y="1599247"/>
            <a:ext cx="2482735" cy="248032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F0A4A2-CF13-2341-AF8A-02DF5C85761A}"/>
              </a:ext>
            </a:extLst>
          </p:cNvPr>
          <p:cNvSpPr txBox="1"/>
          <p:nvPr/>
        </p:nvSpPr>
        <p:spPr>
          <a:xfrm>
            <a:off x="474954" y="1599247"/>
            <a:ext cx="62733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8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One for each queen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Queen number is their row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Each variable has the domain {1, …, 8}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Value is their assigned column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F0BE3E-7E4E-0D49-9CE1-473A680E1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0328"/>
              </p:ext>
            </p:extLst>
          </p:nvPr>
        </p:nvGraphicFramePr>
        <p:xfrm>
          <a:off x="474952" y="4367660"/>
          <a:ext cx="11242089" cy="22860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960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question 3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369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F0A4A2-CF13-2341-AF8A-02DF5C85761A}"/>
              </a:ext>
            </a:extLst>
          </p:cNvPr>
          <p:cNvSpPr txBox="1"/>
          <p:nvPr/>
        </p:nvSpPr>
        <p:spPr>
          <a:xfrm>
            <a:off x="474954" y="1599247"/>
            <a:ext cx="105994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Keep track of legal values for all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Assigns a value to a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Remove all illegal values in remaining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Ensure that at every step, only legal values remain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Terminate when a variable has no legal values</a:t>
            </a:r>
          </a:p>
        </p:txBody>
      </p:sp>
    </p:spTree>
    <p:extLst>
      <p:ext uri="{BB962C8B-B14F-4D97-AF65-F5344CB8AC3E}">
        <p14:creationId xmlns:p14="http://schemas.microsoft.com/office/powerpoint/2010/main" val="6721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61A49-6BCB-A747-859F-2F93433B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20109"/>
              </p:ext>
            </p:extLst>
          </p:nvPr>
        </p:nvGraphicFramePr>
        <p:xfrm>
          <a:off x="474955" y="1688642"/>
          <a:ext cx="11242089" cy="4114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88043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93750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85215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45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pic>
        <p:nvPicPr>
          <p:cNvPr id="4" name="Picture 3" descr="A view of a tiled wall&#10;&#10;Description automatically generated">
            <a:extLst>
              <a:ext uri="{FF2B5EF4-FFF2-40B4-BE49-F238E27FC236}">
                <a16:creationId xmlns:a16="http://schemas.microsoft.com/office/drawing/2014/main" id="{196B1069-2405-FE4E-B003-213A05CF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15" y="1534098"/>
            <a:ext cx="5114370" cy="5109414"/>
          </a:xfrm>
          <a:prstGeom prst="rect">
            <a:avLst/>
          </a:prstGeom>
        </p:spPr>
      </p:pic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71F43395-5D7A-F74F-906D-7C11339F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80" y="1682045"/>
            <a:ext cx="550445" cy="5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Forward-Checking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61A49-6BCB-A747-859F-2F93433B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22014"/>
              </p:ext>
            </p:extLst>
          </p:nvPr>
        </p:nvGraphicFramePr>
        <p:xfrm>
          <a:off x="474955" y="1688642"/>
          <a:ext cx="11242089" cy="41148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24912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192467837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386421583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734314988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22829337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114231654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854618931"/>
                    </a:ext>
                  </a:extLst>
                </a:gridCol>
              </a:tblGrid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Queen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30991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88043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93750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852159"/>
                  </a:ext>
                </a:extLst>
              </a:tr>
              <a:tr h="392221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AU" sz="24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50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2168</Words>
  <Application>Microsoft Macintosh PowerPoint</Application>
  <PresentationFormat>Widescreen</PresentationFormat>
  <Paragraphs>706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COMP9414 Tutorial</vt:lpstr>
      <vt:lpstr>News</vt:lpstr>
      <vt:lpstr>Question 1 – 8-Queens Problem</vt:lpstr>
      <vt:lpstr>Question 1 – 8-Queens Problem</vt:lpstr>
      <vt:lpstr>Question 1 – 8-Queens Problem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Forward-Checking</vt:lpstr>
      <vt:lpstr>Question 1 – Arc Consistency</vt:lpstr>
      <vt:lpstr>Question 1 – Arc Consistency</vt:lpstr>
      <vt:lpstr>Question 1 – Arc Consistency</vt:lpstr>
      <vt:lpstr>Question 1 – Domain Splitting</vt:lpstr>
      <vt:lpstr>Question 1 – Domain Splitting</vt:lpstr>
      <vt:lpstr>Question 1 – Domain Splitting</vt:lpstr>
      <vt:lpstr>Question 1 – 4-Queens Problem</vt:lpstr>
      <vt:lpstr>Question 1 – Domain Splitting</vt:lpstr>
      <vt:lpstr>Question 1 – 4-Queens Problem</vt:lpstr>
      <vt:lpstr>Question 1 – 4-Queens Problem</vt:lpstr>
      <vt:lpstr>Planning</vt:lpstr>
      <vt:lpstr>Specifying Actions (STRIPS)</vt:lpstr>
      <vt:lpstr>Specifying Actions (STRIPS)</vt:lpstr>
      <vt:lpstr>Planning – Environment Example</vt:lpstr>
      <vt:lpstr>Specifying Actions (STRIPS)</vt:lpstr>
      <vt:lpstr>Specifying Actions (STRIPS)</vt:lpstr>
      <vt:lpstr>Question 2 - Block World</vt:lpstr>
      <vt:lpstr>Question 2 – Stack Action</vt:lpstr>
      <vt:lpstr>Question 2 – Unstack Action</vt:lpstr>
      <vt:lpstr>Question 3 - Sussman Anomaly</vt:lpstr>
      <vt:lpstr>Question 3 - Sussman Anomaly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431</cp:revision>
  <dcterms:created xsi:type="dcterms:W3CDTF">2020-03-19T05:12:18Z</dcterms:created>
  <dcterms:modified xsi:type="dcterms:W3CDTF">2020-06-18T05:31:02Z</dcterms:modified>
</cp:coreProperties>
</file>